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462" r:id="rId3"/>
    <p:sldId id="445" r:id="rId4"/>
    <p:sldId id="470" r:id="rId5"/>
    <p:sldId id="344" r:id="rId6"/>
    <p:sldId id="261" r:id="rId7"/>
    <p:sldId id="342" r:id="rId8"/>
    <p:sldId id="262" r:id="rId9"/>
    <p:sldId id="263" r:id="rId10"/>
    <p:sldId id="343" r:id="rId11"/>
    <p:sldId id="265" r:id="rId12"/>
    <p:sldId id="345" r:id="rId13"/>
    <p:sldId id="346" r:id="rId14"/>
    <p:sldId id="348" r:id="rId15"/>
    <p:sldId id="34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584F9-24CF-4EA9-93AE-93CC85E67D87}" type="doc">
      <dgm:prSet loTypeId="urn:microsoft.com/office/officeart/2005/8/layout/hProcess11" loCatId="process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67B00169-816B-46A9-83DA-F9996BC70C71}" type="pres">
      <dgm:prSet presAssocID="{38E584F9-24CF-4EA9-93AE-93CC85E67D87}" presName="Name0" presStyleCnt="0">
        <dgm:presLayoutVars>
          <dgm:dir/>
          <dgm:resizeHandles val="exact"/>
        </dgm:presLayoutVars>
      </dgm:prSet>
      <dgm:spPr/>
    </dgm:pt>
    <dgm:pt modelId="{378E3980-919F-437B-A3D2-41346E2582E3}" type="pres">
      <dgm:prSet presAssocID="{38E584F9-24CF-4EA9-93AE-93CC85E67D87}" presName="arrow" presStyleLbl="bgShp" presStyleIdx="0" presStyleCnt="1" custScaleY="95310" custLinFactNeighborY="-25352"/>
      <dgm:spPr/>
    </dgm:pt>
    <dgm:pt modelId="{CF9205EC-F08D-4D26-A5BA-597392F52B27}" type="pres">
      <dgm:prSet presAssocID="{38E584F9-24CF-4EA9-93AE-93CC85E67D87}" presName="points" presStyleCnt="0"/>
      <dgm:spPr/>
    </dgm:pt>
  </dgm:ptLst>
  <dgm:cxnLst>
    <dgm:cxn modelId="{A812FBA0-0172-4B3B-9C8B-B6524744F1FF}" type="presOf" srcId="{38E584F9-24CF-4EA9-93AE-93CC85E67D87}" destId="{67B00169-816B-46A9-83DA-F9996BC70C71}" srcOrd="0" destOrd="0" presId="urn:microsoft.com/office/officeart/2005/8/layout/hProcess11"/>
    <dgm:cxn modelId="{965DC71C-499F-43FB-B09C-52314BDEB768}" type="presParOf" srcId="{67B00169-816B-46A9-83DA-F9996BC70C71}" destId="{378E3980-919F-437B-A3D2-41346E2582E3}" srcOrd="0" destOrd="0" presId="urn:microsoft.com/office/officeart/2005/8/layout/hProcess11"/>
    <dgm:cxn modelId="{13EEB118-44DE-433D-A7AC-7A5C74451FF3}" type="presParOf" srcId="{67B00169-816B-46A9-83DA-F9996BC70C71}" destId="{CF9205EC-F08D-4D26-A5BA-597392F52B27}" srcOrd="1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65263-46BB-4DD1-AEA5-43F5F0260C57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CA724242-D78F-45FF-AF72-DE73323B6208}">
      <dgm:prSet phldrT="[Texte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dirty="0"/>
            <a:t>expansion de la liberté de choix</a:t>
          </a:r>
        </a:p>
      </dgm:t>
    </dgm:pt>
    <dgm:pt modelId="{640449D2-5152-4EDA-8548-C23C321887F0}" type="parTrans" cxnId="{AC47A0FF-2E64-4B17-A017-89126EA53B69}">
      <dgm:prSet/>
      <dgm:spPr/>
      <dgm:t>
        <a:bodyPr/>
        <a:lstStyle/>
        <a:p>
          <a:endParaRPr lang="fr-FR"/>
        </a:p>
      </dgm:t>
    </dgm:pt>
    <dgm:pt modelId="{EC725683-1A54-4158-B178-13852735AF98}" type="sibTrans" cxnId="{AC47A0FF-2E64-4B17-A017-89126EA53B69}">
      <dgm:prSet/>
      <dgm:spPr/>
      <dgm:t>
        <a:bodyPr/>
        <a:lstStyle/>
        <a:p>
          <a:endParaRPr lang="fr-FR"/>
        </a:p>
      </dgm:t>
    </dgm:pt>
    <dgm:pt modelId="{AAA3CD6E-E6F1-4E8A-A7DF-C13EAE1C11E8}">
      <dgm:prSet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dirty="0"/>
            <a:t>volonté de changer les choses en mieux</a:t>
          </a:r>
        </a:p>
      </dgm:t>
    </dgm:pt>
    <dgm:pt modelId="{982A681D-E7DD-4D63-8149-8E7CF4457F60}" type="parTrans" cxnId="{40613545-16FB-4FF7-8C50-D9B287310F21}">
      <dgm:prSet/>
      <dgm:spPr/>
      <dgm:t>
        <a:bodyPr/>
        <a:lstStyle/>
        <a:p>
          <a:endParaRPr lang="fr-FR"/>
        </a:p>
      </dgm:t>
    </dgm:pt>
    <dgm:pt modelId="{68AD5F2C-02AB-421F-8CB0-4816005A1115}" type="sibTrans" cxnId="{40613545-16FB-4FF7-8C50-D9B287310F21}">
      <dgm:prSet/>
      <dgm:spPr/>
      <dgm:t>
        <a:bodyPr/>
        <a:lstStyle/>
        <a:p>
          <a:endParaRPr lang="fr-FR"/>
        </a:p>
      </dgm:t>
    </dgm:pt>
    <dgm:pt modelId="{F46348CA-1829-4343-A9A6-D9B44C25D228}">
      <dgm:prSet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dirty="0"/>
            <a:t>compréhension du système</a:t>
          </a:r>
        </a:p>
      </dgm:t>
    </dgm:pt>
    <dgm:pt modelId="{3AA162F6-7067-45BB-845B-5A5768CF3F02}" type="parTrans" cxnId="{DC2A3B40-FA75-4483-A919-31AB5BEA3AA1}">
      <dgm:prSet/>
      <dgm:spPr/>
      <dgm:t>
        <a:bodyPr/>
        <a:lstStyle/>
        <a:p>
          <a:endParaRPr lang="fr-FR"/>
        </a:p>
      </dgm:t>
    </dgm:pt>
    <dgm:pt modelId="{88EC00B4-C7AD-45BB-B449-2086DCFA044D}" type="sibTrans" cxnId="{DC2A3B40-FA75-4483-A919-31AB5BEA3AA1}">
      <dgm:prSet/>
      <dgm:spPr/>
      <dgm:t>
        <a:bodyPr/>
        <a:lstStyle/>
        <a:p>
          <a:endParaRPr lang="fr-FR"/>
        </a:p>
      </dgm:t>
    </dgm:pt>
    <dgm:pt modelId="{965EFCA1-C367-4631-97E5-11BBAD853B65}">
      <dgm:prSet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/>
            <a:t>juste colère</a:t>
          </a:r>
          <a:endParaRPr lang="fr-FR" dirty="0"/>
        </a:p>
      </dgm:t>
    </dgm:pt>
    <dgm:pt modelId="{467666C2-A068-4756-834D-BCF744CA64F9}" type="parTrans" cxnId="{96477E22-4759-4B9B-8D7B-723DDF19755C}">
      <dgm:prSet/>
      <dgm:spPr/>
      <dgm:t>
        <a:bodyPr/>
        <a:lstStyle/>
        <a:p>
          <a:endParaRPr lang="fr-FR"/>
        </a:p>
      </dgm:t>
    </dgm:pt>
    <dgm:pt modelId="{B1EB0A3E-BE83-4364-BF2C-8408D81ED039}" type="sibTrans" cxnId="{96477E22-4759-4B9B-8D7B-723DDF19755C}">
      <dgm:prSet/>
      <dgm:spPr/>
      <dgm:t>
        <a:bodyPr/>
        <a:lstStyle/>
        <a:p>
          <a:endParaRPr lang="fr-FR"/>
        </a:p>
      </dgm:t>
    </dgm:pt>
    <dgm:pt modelId="{122A6EDB-84A5-4ED3-BFE9-7C9F523F527A}">
      <dgm:prSet/>
      <dgm:spPr/>
      <dgm:t>
        <a:bodyPr/>
        <a:lstStyle/>
        <a:p>
          <a:pPr>
            <a:buFont typeface="Times New Roman" panose="02020603050405020304" pitchFamily="18" charset="0"/>
            <a:buNone/>
          </a:pPr>
          <a:r>
            <a:rPr lang="fr-FR" dirty="0"/>
            <a:t>conscience critique</a:t>
          </a:r>
        </a:p>
      </dgm:t>
    </dgm:pt>
    <dgm:pt modelId="{63E6F603-0CBC-418D-A453-EDCA20D46B47}" type="parTrans" cxnId="{6DC1F4EC-B278-482A-8E34-8C5BB722462E}">
      <dgm:prSet/>
      <dgm:spPr/>
      <dgm:t>
        <a:bodyPr/>
        <a:lstStyle/>
        <a:p>
          <a:endParaRPr lang="fr-FR"/>
        </a:p>
      </dgm:t>
    </dgm:pt>
    <dgm:pt modelId="{34898CF5-5DF4-4CDC-88C4-C7C4A6CBA036}" type="sibTrans" cxnId="{6DC1F4EC-B278-482A-8E34-8C5BB722462E}">
      <dgm:prSet/>
      <dgm:spPr/>
      <dgm:t>
        <a:bodyPr/>
        <a:lstStyle/>
        <a:p>
          <a:endParaRPr lang="fr-FR"/>
        </a:p>
      </dgm:t>
    </dgm:pt>
    <dgm:pt modelId="{23D276A4-CFBE-4D38-9E3A-8318B264A5AA}">
      <dgm:prSet phldrT="[Texte]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/>
            <a:t> acquisition </a:t>
          </a:r>
          <a:r>
            <a:rPr lang="fr-FR" dirty="0"/>
            <a:t>de savoirs, de compétences</a:t>
          </a:r>
        </a:p>
      </dgm:t>
    </dgm:pt>
    <dgm:pt modelId="{A849F0E3-F07F-44C9-9684-9870246AAB97}" type="parTrans" cxnId="{641FEC48-AAFE-46D1-8D44-C5841C945F19}">
      <dgm:prSet/>
      <dgm:spPr/>
      <dgm:t>
        <a:bodyPr/>
        <a:lstStyle/>
        <a:p>
          <a:endParaRPr lang="fr-FR"/>
        </a:p>
      </dgm:t>
    </dgm:pt>
    <dgm:pt modelId="{7C2F628D-B4CC-41D4-AC7B-FF957A10F4FB}" type="sibTrans" cxnId="{641FEC48-AAFE-46D1-8D44-C5841C945F19}">
      <dgm:prSet/>
      <dgm:spPr/>
      <dgm:t>
        <a:bodyPr/>
        <a:lstStyle/>
        <a:p>
          <a:endParaRPr lang="fr-FR"/>
        </a:p>
      </dgm:t>
    </dgm:pt>
    <dgm:pt modelId="{74010E40-CE3F-4FE8-8A6C-33326BF113ED}" type="pres">
      <dgm:prSet presAssocID="{0A265263-46BB-4DD1-AEA5-43F5F0260C5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3A2193E-DF6B-45D5-BF21-591D12D49648}" type="pres">
      <dgm:prSet presAssocID="{CA724242-D78F-45FF-AF72-DE73323B6208}" presName="circle1" presStyleLbl="node1" presStyleIdx="0" presStyleCnt="6"/>
      <dgm:spPr/>
    </dgm:pt>
    <dgm:pt modelId="{B3CAA973-FECB-4B74-A72F-B0247AB72BD3}" type="pres">
      <dgm:prSet presAssocID="{CA724242-D78F-45FF-AF72-DE73323B6208}" presName="space" presStyleCnt="0"/>
      <dgm:spPr/>
    </dgm:pt>
    <dgm:pt modelId="{CC52ACF6-445F-49F4-BE49-92C8E96FE23B}" type="pres">
      <dgm:prSet presAssocID="{CA724242-D78F-45FF-AF72-DE73323B6208}" presName="rect1" presStyleLbl="alignAcc1" presStyleIdx="0" presStyleCnt="6"/>
      <dgm:spPr/>
    </dgm:pt>
    <dgm:pt modelId="{E047473E-6DEA-43F1-B652-E6E1B2C0710B}" type="pres">
      <dgm:prSet presAssocID="{23D276A4-CFBE-4D38-9E3A-8318B264A5AA}" presName="vertSpace2" presStyleLbl="node1" presStyleIdx="0" presStyleCnt="6"/>
      <dgm:spPr/>
    </dgm:pt>
    <dgm:pt modelId="{45696B12-1C03-486E-8FE9-C07D206A84B8}" type="pres">
      <dgm:prSet presAssocID="{23D276A4-CFBE-4D38-9E3A-8318B264A5AA}" presName="circle2" presStyleLbl="node1" presStyleIdx="1" presStyleCnt="6"/>
      <dgm:spPr/>
    </dgm:pt>
    <dgm:pt modelId="{D77EB21E-2360-45D6-9C03-879666E848DF}" type="pres">
      <dgm:prSet presAssocID="{23D276A4-CFBE-4D38-9E3A-8318B264A5AA}" presName="rect2" presStyleLbl="alignAcc1" presStyleIdx="1" presStyleCnt="6"/>
      <dgm:spPr/>
    </dgm:pt>
    <dgm:pt modelId="{D2E42A4F-A16D-4CCA-909B-D9338E629A89}" type="pres">
      <dgm:prSet presAssocID="{AAA3CD6E-E6F1-4E8A-A7DF-C13EAE1C11E8}" presName="vertSpace3" presStyleLbl="node1" presStyleIdx="1" presStyleCnt="6"/>
      <dgm:spPr/>
    </dgm:pt>
    <dgm:pt modelId="{5820FAB2-46B9-4B2F-9CE1-CAD3E31B086D}" type="pres">
      <dgm:prSet presAssocID="{AAA3CD6E-E6F1-4E8A-A7DF-C13EAE1C11E8}" presName="circle3" presStyleLbl="node1" presStyleIdx="2" presStyleCnt="6"/>
      <dgm:spPr/>
    </dgm:pt>
    <dgm:pt modelId="{D01E8DD9-2C15-4EFC-AA0C-AFA138B3599B}" type="pres">
      <dgm:prSet presAssocID="{AAA3CD6E-E6F1-4E8A-A7DF-C13EAE1C11E8}" presName="rect3" presStyleLbl="alignAcc1" presStyleIdx="2" presStyleCnt="6"/>
      <dgm:spPr/>
    </dgm:pt>
    <dgm:pt modelId="{C06DA46C-7885-4A34-B85E-5E1C16E44B74}" type="pres">
      <dgm:prSet presAssocID="{F46348CA-1829-4343-A9A6-D9B44C25D228}" presName="vertSpace4" presStyleLbl="node1" presStyleIdx="2" presStyleCnt="6"/>
      <dgm:spPr/>
    </dgm:pt>
    <dgm:pt modelId="{D473F0D6-D0AC-47EC-8CA3-194BBEAC6CD6}" type="pres">
      <dgm:prSet presAssocID="{F46348CA-1829-4343-A9A6-D9B44C25D228}" presName="circle4" presStyleLbl="node1" presStyleIdx="3" presStyleCnt="6"/>
      <dgm:spPr/>
    </dgm:pt>
    <dgm:pt modelId="{8B44CDC7-DE35-4376-B7A2-B4A11F402479}" type="pres">
      <dgm:prSet presAssocID="{F46348CA-1829-4343-A9A6-D9B44C25D228}" presName="rect4" presStyleLbl="alignAcc1" presStyleIdx="3" presStyleCnt="6"/>
      <dgm:spPr/>
    </dgm:pt>
    <dgm:pt modelId="{5A29757D-39C5-4B50-B991-99F43D26F1C1}" type="pres">
      <dgm:prSet presAssocID="{965EFCA1-C367-4631-97E5-11BBAD853B65}" presName="vertSpace5" presStyleLbl="node1" presStyleIdx="3" presStyleCnt="6"/>
      <dgm:spPr/>
    </dgm:pt>
    <dgm:pt modelId="{833B0E81-3CBF-4083-A098-56150CF1CF20}" type="pres">
      <dgm:prSet presAssocID="{965EFCA1-C367-4631-97E5-11BBAD853B65}" presName="circle5" presStyleLbl="node1" presStyleIdx="4" presStyleCnt="6"/>
      <dgm:spPr/>
    </dgm:pt>
    <dgm:pt modelId="{30C8932C-7803-46EF-B295-DACD955FE90F}" type="pres">
      <dgm:prSet presAssocID="{965EFCA1-C367-4631-97E5-11BBAD853B65}" presName="rect5" presStyleLbl="alignAcc1" presStyleIdx="4" presStyleCnt="6"/>
      <dgm:spPr/>
    </dgm:pt>
    <dgm:pt modelId="{63B75258-72FF-4B4F-9519-4968546BA00D}" type="pres">
      <dgm:prSet presAssocID="{122A6EDB-84A5-4ED3-BFE9-7C9F523F527A}" presName="vertSpace6" presStyleLbl="node1" presStyleIdx="4" presStyleCnt="6"/>
      <dgm:spPr/>
    </dgm:pt>
    <dgm:pt modelId="{893913B0-A2B5-4829-B8ED-8A3705771BF5}" type="pres">
      <dgm:prSet presAssocID="{122A6EDB-84A5-4ED3-BFE9-7C9F523F527A}" presName="circle6" presStyleLbl="node1" presStyleIdx="5" presStyleCnt="6"/>
      <dgm:spPr/>
    </dgm:pt>
    <dgm:pt modelId="{73D33B38-AD22-42E3-861E-FF94F4C45BB1}" type="pres">
      <dgm:prSet presAssocID="{122A6EDB-84A5-4ED3-BFE9-7C9F523F527A}" presName="rect6" presStyleLbl="alignAcc1" presStyleIdx="5" presStyleCnt="6"/>
      <dgm:spPr/>
    </dgm:pt>
    <dgm:pt modelId="{B1D35843-E653-4FAA-90DC-4BCFAE15C534}" type="pres">
      <dgm:prSet presAssocID="{CA724242-D78F-45FF-AF72-DE73323B6208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7FF0E011-2810-45B5-A3A5-93F633C894C5}" type="pres">
      <dgm:prSet presAssocID="{23D276A4-CFBE-4D38-9E3A-8318B264A5AA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E3F45CBD-3EBB-4358-99F1-BB02E61968DC}" type="pres">
      <dgm:prSet presAssocID="{AAA3CD6E-E6F1-4E8A-A7DF-C13EAE1C11E8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D26EAF5D-6D9C-4D0A-BE09-E4B255A29C36}" type="pres">
      <dgm:prSet presAssocID="{F46348CA-1829-4343-A9A6-D9B44C25D228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42EBF027-2D57-4497-8164-441624122A98}" type="pres">
      <dgm:prSet presAssocID="{965EFCA1-C367-4631-97E5-11BBAD853B65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F26AFF4E-2F76-4214-BB7C-DD2E15C3A426}" type="pres">
      <dgm:prSet presAssocID="{122A6EDB-84A5-4ED3-BFE9-7C9F523F527A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C53B8C1B-E28A-4378-8F6F-24A920550F59}" type="presOf" srcId="{F46348CA-1829-4343-A9A6-D9B44C25D228}" destId="{8B44CDC7-DE35-4376-B7A2-B4A11F402479}" srcOrd="0" destOrd="0" presId="urn:microsoft.com/office/officeart/2005/8/layout/target3"/>
    <dgm:cxn modelId="{96477E22-4759-4B9B-8D7B-723DDF19755C}" srcId="{0A265263-46BB-4DD1-AEA5-43F5F0260C57}" destId="{965EFCA1-C367-4631-97E5-11BBAD853B65}" srcOrd="4" destOrd="0" parTransId="{467666C2-A068-4756-834D-BCF744CA64F9}" sibTransId="{B1EB0A3E-BE83-4364-BF2C-8408D81ED039}"/>
    <dgm:cxn modelId="{3AFD5823-CFD7-4F25-ACC2-88D0992996B5}" type="presOf" srcId="{122A6EDB-84A5-4ED3-BFE9-7C9F523F527A}" destId="{73D33B38-AD22-42E3-861E-FF94F4C45BB1}" srcOrd="0" destOrd="0" presId="urn:microsoft.com/office/officeart/2005/8/layout/target3"/>
    <dgm:cxn modelId="{41AA5127-F125-49EE-9270-007C81203201}" type="presOf" srcId="{AAA3CD6E-E6F1-4E8A-A7DF-C13EAE1C11E8}" destId="{D01E8DD9-2C15-4EFC-AA0C-AFA138B3599B}" srcOrd="0" destOrd="0" presId="urn:microsoft.com/office/officeart/2005/8/layout/target3"/>
    <dgm:cxn modelId="{EC15B52F-68E6-48CF-960B-5A5420E9B6A2}" type="presOf" srcId="{CA724242-D78F-45FF-AF72-DE73323B6208}" destId="{CC52ACF6-445F-49F4-BE49-92C8E96FE23B}" srcOrd="0" destOrd="0" presId="urn:microsoft.com/office/officeart/2005/8/layout/target3"/>
    <dgm:cxn modelId="{0C066931-3513-4911-97E2-D8370BB65E4B}" type="presOf" srcId="{965EFCA1-C367-4631-97E5-11BBAD853B65}" destId="{30C8932C-7803-46EF-B295-DACD955FE90F}" srcOrd="0" destOrd="0" presId="urn:microsoft.com/office/officeart/2005/8/layout/target3"/>
    <dgm:cxn modelId="{DC2A3B40-FA75-4483-A919-31AB5BEA3AA1}" srcId="{0A265263-46BB-4DD1-AEA5-43F5F0260C57}" destId="{F46348CA-1829-4343-A9A6-D9B44C25D228}" srcOrd="3" destOrd="0" parTransId="{3AA162F6-7067-45BB-845B-5A5768CF3F02}" sibTransId="{88EC00B4-C7AD-45BB-B449-2086DCFA044D}"/>
    <dgm:cxn modelId="{40613545-16FB-4FF7-8C50-D9B287310F21}" srcId="{0A265263-46BB-4DD1-AEA5-43F5F0260C57}" destId="{AAA3CD6E-E6F1-4E8A-A7DF-C13EAE1C11E8}" srcOrd="2" destOrd="0" parTransId="{982A681D-E7DD-4D63-8149-8E7CF4457F60}" sibTransId="{68AD5F2C-02AB-421F-8CB0-4816005A1115}"/>
    <dgm:cxn modelId="{641FEC48-AAFE-46D1-8D44-C5841C945F19}" srcId="{0A265263-46BB-4DD1-AEA5-43F5F0260C57}" destId="{23D276A4-CFBE-4D38-9E3A-8318B264A5AA}" srcOrd="1" destOrd="0" parTransId="{A849F0E3-F07F-44C9-9684-9870246AAB97}" sibTransId="{7C2F628D-B4CC-41D4-AC7B-FF957A10F4FB}"/>
    <dgm:cxn modelId="{8476D84F-0570-4EE7-A4E4-8D4CEEDDDEBF}" type="presOf" srcId="{AAA3CD6E-E6F1-4E8A-A7DF-C13EAE1C11E8}" destId="{E3F45CBD-3EBB-4358-99F1-BB02E61968DC}" srcOrd="1" destOrd="0" presId="urn:microsoft.com/office/officeart/2005/8/layout/target3"/>
    <dgm:cxn modelId="{2BACC157-1A70-42AE-AB53-8D655E0E0A93}" type="presOf" srcId="{23D276A4-CFBE-4D38-9E3A-8318B264A5AA}" destId="{D77EB21E-2360-45D6-9C03-879666E848DF}" srcOrd="0" destOrd="0" presId="urn:microsoft.com/office/officeart/2005/8/layout/target3"/>
    <dgm:cxn modelId="{F7BF437C-54FE-4923-92E3-3AB7604FC85D}" type="presOf" srcId="{CA724242-D78F-45FF-AF72-DE73323B6208}" destId="{B1D35843-E653-4FAA-90DC-4BCFAE15C534}" srcOrd="1" destOrd="0" presId="urn:microsoft.com/office/officeart/2005/8/layout/target3"/>
    <dgm:cxn modelId="{A3DCD188-4FE9-4E28-8C9F-952F81C2DCFE}" type="presOf" srcId="{122A6EDB-84A5-4ED3-BFE9-7C9F523F527A}" destId="{F26AFF4E-2F76-4214-BB7C-DD2E15C3A426}" srcOrd="1" destOrd="0" presId="urn:microsoft.com/office/officeart/2005/8/layout/target3"/>
    <dgm:cxn modelId="{43494298-E4FB-4085-A8B9-0DA284850C04}" type="presOf" srcId="{F46348CA-1829-4343-A9A6-D9B44C25D228}" destId="{D26EAF5D-6D9C-4D0A-BE09-E4B255A29C36}" srcOrd="1" destOrd="0" presId="urn:microsoft.com/office/officeart/2005/8/layout/target3"/>
    <dgm:cxn modelId="{F6308DC3-F090-4926-914B-562EC81A18D3}" type="presOf" srcId="{0A265263-46BB-4DD1-AEA5-43F5F0260C57}" destId="{74010E40-CE3F-4FE8-8A6C-33326BF113ED}" srcOrd="0" destOrd="0" presId="urn:microsoft.com/office/officeart/2005/8/layout/target3"/>
    <dgm:cxn modelId="{6DC1F4EC-B278-482A-8E34-8C5BB722462E}" srcId="{0A265263-46BB-4DD1-AEA5-43F5F0260C57}" destId="{122A6EDB-84A5-4ED3-BFE9-7C9F523F527A}" srcOrd="5" destOrd="0" parTransId="{63E6F603-0CBC-418D-A453-EDCA20D46B47}" sibTransId="{34898CF5-5DF4-4CDC-88C4-C7C4A6CBA036}"/>
    <dgm:cxn modelId="{8AD29FEE-0E21-4CE9-A9E6-D888893BD94B}" type="presOf" srcId="{23D276A4-CFBE-4D38-9E3A-8318B264A5AA}" destId="{7FF0E011-2810-45B5-A3A5-93F633C894C5}" srcOrd="1" destOrd="0" presId="urn:microsoft.com/office/officeart/2005/8/layout/target3"/>
    <dgm:cxn modelId="{EF9604F2-E732-44BB-9CBF-ECAD38EB2405}" type="presOf" srcId="{965EFCA1-C367-4631-97E5-11BBAD853B65}" destId="{42EBF027-2D57-4497-8164-441624122A98}" srcOrd="1" destOrd="0" presId="urn:microsoft.com/office/officeart/2005/8/layout/target3"/>
    <dgm:cxn modelId="{AC47A0FF-2E64-4B17-A017-89126EA53B69}" srcId="{0A265263-46BB-4DD1-AEA5-43F5F0260C57}" destId="{CA724242-D78F-45FF-AF72-DE73323B6208}" srcOrd="0" destOrd="0" parTransId="{640449D2-5152-4EDA-8548-C23C321887F0}" sibTransId="{EC725683-1A54-4158-B178-13852735AF98}"/>
    <dgm:cxn modelId="{3C1E2361-E781-4AEE-8D77-ABD9304D920D}" type="presParOf" srcId="{74010E40-CE3F-4FE8-8A6C-33326BF113ED}" destId="{03A2193E-DF6B-45D5-BF21-591D12D49648}" srcOrd="0" destOrd="0" presId="urn:microsoft.com/office/officeart/2005/8/layout/target3"/>
    <dgm:cxn modelId="{47EA28EB-DFD1-4213-AE81-52AE838743AD}" type="presParOf" srcId="{74010E40-CE3F-4FE8-8A6C-33326BF113ED}" destId="{B3CAA973-FECB-4B74-A72F-B0247AB72BD3}" srcOrd="1" destOrd="0" presId="urn:microsoft.com/office/officeart/2005/8/layout/target3"/>
    <dgm:cxn modelId="{962D3B4C-ED26-4D47-B246-694FFFFCDF80}" type="presParOf" srcId="{74010E40-CE3F-4FE8-8A6C-33326BF113ED}" destId="{CC52ACF6-445F-49F4-BE49-92C8E96FE23B}" srcOrd="2" destOrd="0" presId="urn:microsoft.com/office/officeart/2005/8/layout/target3"/>
    <dgm:cxn modelId="{00EA9490-29DC-40A8-A160-66172550875F}" type="presParOf" srcId="{74010E40-CE3F-4FE8-8A6C-33326BF113ED}" destId="{E047473E-6DEA-43F1-B652-E6E1B2C0710B}" srcOrd="3" destOrd="0" presId="urn:microsoft.com/office/officeart/2005/8/layout/target3"/>
    <dgm:cxn modelId="{D9DAFDBB-464D-4ACB-AF9F-3ABECF9448E8}" type="presParOf" srcId="{74010E40-CE3F-4FE8-8A6C-33326BF113ED}" destId="{45696B12-1C03-486E-8FE9-C07D206A84B8}" srcOrd="4" destOrd="0" presId="urn:microsoft.com/office/officeart/2005/8/layout/target3"/>
    <dgm:cxn modelId="{9FE5CB18-7806-4AB3-92F4-B53BD5D59D9A}" type="presParOf" srcId="{74010E40-CE3F-4FE8-8A6C-33326BF113ED}" destId="{D77EB21E-2360-45D6-9C03-879666E848DF}" srcOrd="5" destOrd="0" presId="urn:microsoft.com/office/officeart/2005/8/layout/target3"/>
    <dgm:cxn modelId="{673AF356-1A9A-4BD2-96EB-927F1C3A8C54}" type="presParOf" srcId="{74010E40-CE3F-4FE8-8A6C-33326BF113ED}" destId="{D2E42A4F-A16D-4CCA-909B-D9338E629A89}" srcOrd="6" destOrd="0" presId="urn:microsoft.com/office/officeart/2005/8/layout/target3"/>
    <dgm:cxn modelId="{345DF026-B4C2-4EA8-BCD5-FDD1ED9FF1D7}" type="presParOf" srcId="{74010E40-CE3F-4FE8-8A6C-33326BF113ED}" destId="{5820FAB2-46B9-4B2F-9CE1-CAD3E31B086D}" srcOrd="7" destOrd="0" presId="urn:microsoft.com/office/officeart/2005/8/layout/target3"/>
    <dgm:cxn modelId="{53E17613-91FA-4C54-8C05-EAE37311B30D}" type="presParOf" srcId="{74010E40-CE3F-4FE8-8A6C-33326BF113ED}" destId="{D01E8DD9-2C15-4EFC-AA0C-AFA138B3599B}" srcOrd="8" destOrd="0" presId="urn:microsoft.com/office/officeart/2005/8/layout/target3"/>
    <dgm:cxn modelId="{AE6DFBCB-9A94-4165-B2FF-2E5577B8DFB4}" type="presParOf" srcId="{74010E40-CE3F-4FE8-8A6C-33326BF113ED}" destId="{C06DA46C-7885-4A34-B85E-5E1C16E44B74}" srcOrd="9" destOrd="0" presId="urn:microsoft.com/office/officeart/2005/8/layout/target3"/>
    <dgm:cxn modelId="{1C358030-D09C-43AB-84A4-302DB02DDE8A}" type="presParOf" srcId="{74010E40-CE3F-4FE8-8A6C-33326BF113ED}" destId="{D473F0D6-D0AC-47EC-8CA3-194BBEAC6CD6}" srcOrd="10" destOrd="0" presId="urn:microsoft.com/office/officeart/2005/8/layout/target3"/>
    <dgm:cxn modelId="{01A3EAE5-AE74-4902-A588-A38307F1A890}" type="presParOf" srcId="{74010E40-CE3F-4FE8-8A6C-33326BF113ED}" destId="{8B44CDC7-DE35-4376-B7A2-B4A11F402479}" srcOrd="11" destOrd="0" presId="urn:microsoft.com/office/officeart/2005/8/layout/target3"/>
    <dgm:cxn modelId="{8DB803FE-F424-44DA-80AF-E58E1457FD5F}" type="presParOf" srcId="{74010E40-CE3F-4FE8-8A6C-33326BF113ED}" destId="{5A29757D-39C5-4B50-B991-99F43D26F1C1}" srcOrd="12" destOrd="0" presId="urn:microsoft.com/office/officeart/2005/8/layout/target3"/>
    <dgm:cxn modelId="{B3B21D00-21AD-4687-B16A-39EDC52E3D59}" type="presParOf" srcId="{74010E40-CE3F-4FE8-8A6C-33326BF113ED}" destId="{833B0E81-3CBF-4083-A098-56150CF1CF20}" srcOrd="13" destOrd="0" presId="urn:microsoft.com/office/officeart/2005/8/layout/target3"/>
    <dgm:cxn modelId="{6A3284A1-7E6D-4D43-8B5F-8ACE9ECD8DD9}" type="presParOf" srcId="{74010E40-CE3F-4FE8-8A6C-33326BF113ED}" destId="{30C8932C-7803-46EF-B295-DACD955FE90F}" srcOrd="14" destOrd="0" presId="urn:microsoft.com/office/officeart/2005/8/layout/target3"/>
    <dgm:cxn modelId="{463F1A5A-D261-457B-BD0C-E3B9EFFF3530}" type="presParOf" srcId="{74010E40-CE3F-4FE8-8A6C-33326BF113ED}" destId="{63B75258-72FF-4B4F-9519-4968546BA00D}" srcOrd="15" destOrd="0" presId="urn:microsoft.com/office/officeart/2005/8/layout/target3"/>
    <dgm:cxn modelId="{58887DDF-5E44-4A89-912D-6465F1D5AF20}" type="presParOf" srcId="{74010E40-CE3F-4FE8-8A6C-33326BF113ED}" destId="{893913B0-A2B5-4829-B8ED-8A3705771BF5}" srcOrd="16" destOrd="0" presId="urn:microsoft.com/office/officeart/2005/8/layout/target3"/>
    <dgm:cxn modelId="{E1DDCC03-BDB8-4D57-9E38-F19C1FDECD4A}" type="presParOf" srcId="{74010E40-CE3F-4FE8-8A6C-33326BF113ED}" destId="{73D33B38-AD22-42E3-861E-FF94F4C45BB1}" srcOrd="17" destOrd="0" presId="urn:microsoft.com/office/officeart/2005/8/layout/target3"/>
    <dgm:cxn modelId="{BC48FBE7-0B59-4976-AA33-FCCB1DEAE9CA}" type="presParOf" srcId="{74010E40-CE3F-4FE8-8A6C-33326BF113ED}" destId="{B1D35843-E653-4FAA-90DC-4BCFAE15C534}" srcOrd="18" destOrd="0" presId="urn:microsoft.com/office/officeart/2005/8/layout/target3"/>
    <dgm:cxn modelId="{04674DDB-FF43-4E99-A904-5EF7938EF472}" type="presParOf" srcId="{74010E40-CE3F-4FE8-8A6C-33326BF113ED}" destId="{7FF0E011-2810-45B5-A3A5-93F633C894C5}" srcOrd="19" destOrd="0" presId="urn:microsoft.com/office/officeart/2005/8/layout/target3"/>
    <dgm:cxn modelId="{FE8181D5-EA62-4083-8319-2E6162D7E040}" type="presParOf" srcId="{74010E40-CE3F-4FE8-8A6C-33326BF113ED}" destId="{E3F45CBD-3EBB-4358-99F1-BB02E61968DC}" srcOrd="20" destOrd="0" presId="urn:microsoft.com/office/officeart/2005/8/layout/target3"/>
    <dgm:cxn modelId="{294C3B45-6402-40E8-BC9A-63926C98E485}" type="presParOf" srcId="{74010E40-CE3F-4FE8-8A6C-33326BF113ED}" destId="{D26EAF5D-6D9C-4D0A-BE09-E4B255A29C36}" srcOrd="21" destOrd="0" presId="urn:microsoft.com/office/officeart/2005/8/layout/target3"/>
    <dgm:cxn modelId="{C8AE2E09-2AAD-47AC-BD19-D04AEC328E89}" type="presParOf" srcId="{74010E40-CE3F-4FE8-8A6C-33326BF113ED}" destId="{42EBF027-2D57-4497-8164-441624122A98}" srcOrd="22" destOrd="0" presId="urn:microsoft.com/office/officeart/2005/8/layout/target3"/>
    <dgm:cxn modelId="{2618031D-9CF0-4AE9-891D-D8EA62A6F215}" type="presParOf" srcId="{74010E40-CE3F-4FE8-8A6C-33326BF113ED}" destId="{F26AFF4E-2F76-4214-BB7C-DD2E15C3A426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A43491-15ED-4D3E-A67B-9E62612018D4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D3D75AC-E1B1-4CD8-BF1F-05B193778907}">
      <dgm:prSet phldrT="[Texte]" custT="1"/>
      <dgm:spPr/>
      <dgm:t>
        <a:bodyPr/>
        <a:lstStyle/>
        <a:p>
          <a:r>
            <a:rPr lang="fr-FR" sz="2000" b="1" i="0"/>
            <a:t>Littératie</a:t>
          </a:r>
          <a:br>
            <a:rPr lang="fr-FR" sz="2000" b="1" i="0"/>
          </a:br>
          <a:r>
            <a:rPr lang="fr-FR" sz="2000" b="1" i="0"/>
            <a:t>Compétences techniques</a:t>
          </a:r>
          <a:endParaRPr lang="fr-FR" sz="2000" b="1" dirty="0"/>
        </a:p>
      </dgm:t>
    </dgm:pt>
    <dgm:pt modelId="{236AEDBF-9E03-4194-AB41-679C287AD21B}" type="parTrans" cxnId="{6EF4DCA9-552F-4935-A749-7D61D4E5EBF9}">
      <dgm:prSet/>
      <dgm:spPr/>
      <dgm:t>
        <a:bodyPr/>
        <a:lstStyle/>
        <a:p>
          <a:endParaRPr lang="fr-FR"/>
        </a:p>
      </dgm:t>
    </dgm:pt>
    <dgm:pt modelId="{4518CC2F-CB43-4F59-86EB-B2058A89434D}" type="sibTrans" cxnId="{6EF4DCA9-552F-4935-A749-7D61D4E5EBF9}">
      <dgm:prSet/>
      <dgm:spPr/>
      <dgm:t>
        <a:bodyPr/>
        <a:lstStyle/>
        <a:p>
          <a:endParaRPr lang="fr-FR"/>
        </a:p>
      </dgm:t>
    </dgm:pt>
    <dgm:pt modelId="{350518EB-0885-412E-8C7D-1D3FC0B85CAF}">
      <dgm:prSet phldrT="[Texte]" custT="1"/>
      <dgm:spPr/>
      <dgm:t>
        <a:bodyPr/>
        <a:lstStyle/>
        <a:p>
          <a:r>
            <a:rPr lang="fr-FR" sz="2000" b="1"/>
            <a:t>Réciprocité</a:t>
          </a:r>
        </a:p>
        <a:p>
          <a:r>
            <a:rPr lang="fr-FR" sz="2000" b="1"/>
            <a:t>Altruisme</a:t>
          </a:r>
        </a:p>
        <a:p>
          <a:r>
            <a:rPr lang="fr-FR" sz="2000" b="0"/>
            <a:t>(Servet, 2007)</a:t>
          </a:r>
          <a:endParaRPr lang="fr-FR" sz="2000" b="0" dirty="0"/>
        </a:p>
      </dgm:t>
    </dgm:pt>
    <dgm:pt modelId="{CCBDE033-DF46-4369-8AD4-CC78FBB7009C}" type="parTrans" cxnId="{D476D346-4C55-4744-9535-817D5E4C8EFB}">
      <dgm:prSet/>
      <dgm:spPr/>
      <dgm:t>
        <a:bodyPr/>
        <a:lstStyle/>
        <a:p>
          <a:endParaRPr lang="fr-FR"/>
        </a:p>
      </dgm:t>
    </dgm:pt>
    <dgm:pt modelId="{1E38BE9B-BD92-4D22-B506-94AC0A076C58}" type="sibTrans" cxnId="{D476D346-4C55-4744-9535-817D5E4C8EFB}">
      <dgm:prSet/>
      <dgm:spPr/>
      <dgm:t>
        <a:bodyPr/>
        <a:lstStyle/>
        <a:p>
          <a:endParaRPr lang="fr-FR"/>
        </a:p>
      </dgm:t>
    </dgm:pt>
    <dgm:pt modelId="{F881FC66-8602-4895-BA4B-4A5130F4DB84}">
      <dgm:prSet phldrT="[Texte]" custT="1"/>
      <dgm:spPr/>
      <dgm:t>
        <a:bodyPr/>
        <a:lstStyle/>
        <a:p>
          <a:r>
            <a:rPr lang="fr-FR" sz="2000" b="1"/>
            <a:t>Habilité</a:t>
          </a:r>
        </a:p>
        <a:p>
          <a:r>
            <a:rPr lang="fr-FR" sz="2000" b="1"/>
            <a:t>Sociale</a:t>
          </a:r>
        </a:p>
        <a:p>
          <a:r>
            <a:rPr lang="fr-FR" sz="2000" b="0"/>
            <a:t>(Ziebland, 2004)</a:t>
          </a:r>
          <a:endParaRPr lang="fr-FR" sz="2000" b="0" dirty="0"/>
        </a:p>
      </dgm:t>
    </dgm:pt>
    <dgm:pt modelId="{77FDC5F2-B174-4362-97C8-BC9886AA0D8F}" type="parTrans" cxnId="{2704838E-2671-4533-9B02-11F0A60243C2}">
      <dgm:prSet/>
      <dgm:spPr/>
      <dgm:t>
        <a:bodyPr/>
        <a:lstStyle/>
        <a:p>
          <a:endParaRPr lang="fr-FR"/>
        </a:p>
      </dgm:t>
    </dgm:pt>
    <dgm:pt modelId="{2A0EF891-B461-404E-97A9-5F6A1C27D4AE}" type="sibTrans" cxnId="{2704838E-2671-4533-9B02-11F0A60243C2}">
      <dgm:prSet/>
      <dgm:spPr/>
      <dgm:t>
        <a:bodyPr/>
        <a:lstStyle/>
        <a:p>
          <a:endParaRPr lang="fr-FR"/>
        </a:p>
      </dgm:t>
    </dgm:pt>
    <dgm:pt modelId="{456DE0DB-E139-4E25-9E1E-9B6C8B339724}">
      <dgm:prSet phldrT="[Texte]" custT="1"/>
      <dgm:spPr/>
      <dgm:t>
        <a:bodyPr/>
        <a:lstStyle/>
        <a:p>
          <a:r>
            <a:rPr lang="fr-FR" sz="2000" b="1"/>
            <a:t>Décentration</a:t>
          </a:r>
        </a:p>
        <a:p>
          <a:r>
            <a:rPr lang="fr-FR" sz="2000" b="0"/>
            <a:t>(Piaget, 1973)</a:t>
          </a:r>
          <a:endParaRPr lang="fr-FR" sz="2000" b="0" dirty="0"/>
        </a:p>
      </dgm:t>
    </dgm:pt>
    <dgm:pt modelId="{79A76D02-CD2B-4A05-9E5C-309ACA6DF713}" type="parTrans" cxnId="{C867983F-43C1-4CA2-983C-D389B785B8EB}">
      <dgm:prSet/>
      <dgm:spPr/>
      <dgm:t>
        <a:bodyPr/>
        <a:lstStyle/>
        <a:p>
          <a:endParaRPr lang="fr-FR"/>
        </a:p>
      </dgm:t>
    </dgm:pt>
    <dgm:pt modelId="{F86F4BDC-1AAB-4D5C-8718-34B03BEE64E6}" type="sibTrans" cxnId="{C867983F-43C1-4CA2-983C-D389B785B8EB}">
      <dgm:prSet/>
      <dgm:spPr/>
      <dgm:t>
        <a:bodyPr/>
        <a:lstStyle/>
        <a:p>
          <a:endParaRPr lang="fr-FR"/>
        </a:p>
      </dgm:t>
    </dgm:pt>
    <dgm:pt modelId="{501298C0-4BFD-44BD-85A7-4B4E02D73F9C}" type="pres">
      <dgm:prSet presAssocID="{EDA43491-15ED-4D3E-A67B-9E62612018D4}" presName="compositeShape" presStyleCnt="0">
        <dgm:presLayoutVars>
          <dgm:chMax val="9"/>
          <dgm:dir/>
          <dgm:resizeHandles val="exact"/>
        </dgm:presLayoutVars>
      </dgm:prSet>
      <dgm:spPr/>
    </dgm:pt>
    <dgm:pt modelId="{B39EA8E5-334F-425C-AB06-A76E2EB89FCB}" type="pres">
      <dgm:prSet presAssocID="{EDA43491-15ED-4D3E-A67B-9E62612018D4}" presName="triangle1" presStyleLbl="node1" presStyleIdx="0" presStyleCnt="4">
        <dgm:presLayoutVars>
          <dgm:bulletEnabled val="1"/>
        </dgm:presLayoutVars>
      </dgm:prSet>
      <dgm:spPr/>
    </dgm:pt>
    <dgm:pt modelId="{B15A8C8D-9017-426E-B4A0-92C6E3E5C426}" type="pres">
      <dgm:prSet presAssocID="{EDA43491-15ED-4D3E-A67B-9E62612018D4}" presName="triangle2" presStyleLbl="node1" presStyleIdx="1" presStyleCnt="4" custScaleX="101518" custLinFactNeighborY="3222">
        <dgm:presLayoutVars>
          <dgm:bulletEnabled val="1"/>
        </dgm:presLayoutVars>
      </dgm:prSet>
      <dgm:spPr/>
    </dgm:pt>
    <dgm:pt modelId="{0D060687-7D8B-4FB3-8998-8FDD535E6FF2}" type="pres">
      <dgm:prSet presAssocID="{EDA43491-15ED-4D3E-A67B-9E62612018D4}" presName="triangle3" presStyleLbl="node1" presStyleIdx="2" presStyleCnt="4">
        <dgm:presLayoutVars>
          <dgm:bulletEnabled val="1"/>
        </dgm:presLayoutVars>
      </dgm:prSet>
      <dgm:spPr/>
    </dgm:pt>
    <dgm:pt modelId="{9C586C8F-B1BE-404B-BC83-E3A057EC16D7}" type="pres">
      <dgm:prSet presAssocID="{EDA43491-15ED-4D3E-A67B-9E62612018D4}" presName="triangle4" presStyleLbl="node1" presStyleIdx="3" presStyleCnt="4" custScaleX="104185">
        <dgm:presLayoutVars>
          <dgm:bulletEnabled val="1"/>
        </dgm:presLayoutVars>
      </dgm:prSet>
      <dgm:spPr/>
    </dgm:pt>
  </dgm:ptLst>
  <dgm:cxnLst>
    <dgm:cxn modelId="{C867983F-43C1-4CA2-983C-D389B785B8EB}" srcId="{EDA43491-15ED-4D3E-A67B-9E62612018D4}" destId="{456DE0DB-E139-4E25-9E1E-9B6C8B339724}" srcOrd="3" destOrd="0" parTransId="{79A76D02-CD2B-4A05-9E5C-309ACA6DF713}" sibTransId="{F86F4BDC-1AAB-4D5C-8718-34B03BEE64E6}"/>
    <dgm:cxn modelId="{2DACAF44-FB8D-4D5D-89E1-578A1B1C997E}" type="presOf" srcId="{F881FC66-8602-4895-BA4B-4A5130F4DB84}" destId="{0D060687-7D8B-4FB3-8998-8FDD535E6FF2}" srcOrd="0" destOrd="0" presId="urn:microsoft.com/office/officeart/2005/8/layout/pyramid4"/>
    <dgm:cxn modelId="{D476D346-4C55-4744-9535-817D5E4C8EFB}" srcId="{EDA43491-15ED-4D3E-A67B-9E62612018D4}" destId="{350518EB-0885-412E-8C7D-1D3FC0B85CAF}" srcOrd="1" destOrd="0" parTransId="{CCBDE033-DF46-4369-8AD4-CC78FBB7009C}" sibTransId="{1E38BE9B-BD92-4D22-B506-94AC0A076C58}"/>
    <dgm:cxn modelId="{2704838E-2671-4533-9B02-11F0A60243C2}" srcId="{EDA43491-15ED-4D3E-A67B-9E62612018D4}" destId="{F881FC66-8602-4895-BA4B-4A5130F4DB84}" srcOrd="2" destOrd="0" parTransId="{77FDC5F2-B174-4362-97C8-BC9886AA0D8F}" sibTransId="{2A0EF891-B461-404E-97A9-5F6A1C27D4AE}"/>
    <dgm:cxn modelId="{FEDF3294-A3CF-4083-A6DA-12812B82C617}" type="presOf" srcId="{EDA43491-15ED-4D3E-A67B-9E62612018D4}" destId="{501298C0-4BFD-44BD-85A7-4B4E02D73F9C}" srcOrd="0" destOrd="0" presId="urn:microsoft.com/office/officeart/2005/8/layout/pyramid4"/>
    <dgm:cxn modelId="{6EF4DCA9-552F-4935-A749-7D61D4E5EBF9}" srcId="{EDA43491-15ED-4D3E-A67B-9E62612018D4}" destId="{4D3D75AC-E1B1-4CD8-BF1F-05B193778907}" srcOrd="0" destOrd="0" parTransId="{236AEDBF-9E03-4194-AB41-679C287AD21B}" sibTransId="{4518CC2F-CB43-4F59-86EB-B2058A89434D}"/>
    <dgm:cxn modelId="{4961FFB1-5B49-4556-A667-A0819DA1634E}" type="presOf" srcId="{350518EB-0885-412E-8C7D-1D3FC0B85CAF}" destId="{B15A8C8D-9017-426E-B4A0-92C6E3E5C426}" srcOrd="0" destOrd="0" presId="urn:microsoft.com/office/officeart/2005/8/layout/pyramid4"/>
    <dgm:cxn modelId="{5E043EE6-50BE-4DDD-9A90-7F20D9E11938}" type="presOf" srcId="{456DE0DB-E139-4E25-9E1E-9B6C8B339724}" destId="{9C586C8F-B1BE-404B-BC83-E3A057EC16D7}" srcOrd="0" destOrd="0" presId="urn:microsoft.com/office/officeart/2005/8/layout/pyramid4"/>
    <dgm:cxn modelId="{A07A2DEF-1927-4023-A27D-89F6AC2828B8}" type="presOf" srcId="{4D3D75AC-E1B1-4CD8-BF1F-05B193778907}" destId="{B39EA8E5-334F-425C-AB06-A76E2EB89FCB}" srcOrd="0" destOrd="0" presId="urn:microsoft.com/office/officeart/2005/8/layout/pyramid4"/>
    <dgm:cxn modelId="{3C872699-426A-43FE-ABFF-62F459E2AFE0}" type="presParOf" srcId="{501298C0-4BFD-44BD-85A7-4B4E02D73F9C}" destId="{B39EA8E5-334F-425C-AB06-A76E2EB89FCB}" srcOrd="0" destOrd="0" presId="urn:microsoft.com/office/officeart/2005/8/layout/pyramid4"/>
    <dgm:cxn modelId="{4C95BE89-C35B-4284-B2E9-FC970B1080FA}" type="presParOf" srcId="{501298C0-4BFD-44BD-85A7-4B4E02D73F9C}" destId="{B15A8C8D-9017-426E-B4A0-92C6E3E5C426}" srcOrd="1" destOrd="0" presId="urn:microsoft.com/office/officeart/2005/8/layout/pyramid4"/>
    <dgm:cxn modelId="{50BC909E-295A-46AC-8794-0341CAA28B6E}" type="presParOf" srcId="{501298C0-4BFD-44BD-85A7-4B4E02D73F9C}" destId="{0D060687-7D8B-4FB3-8998-8FDD535E6FF2}" srcOrd="2" destOrd="0" presId="urn:microsoft.com/office/officeart/2005/8/layout/pyramid4"/>
    <dgm:cxn modelId="{0B454748-30D6-4618-95E0-B5623E177013}" type="presParOf" srcId="{501298C0-4BFD-44BD-85A7-4B4E02D73F9C}" destId="{9C586C8F-B1BE-404B-BC83-E3A057EC16D7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0ADF84-4BF7-49F1-B45E-148C4A1A268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486B022-431A-4ADB-885B-0E8F265DA0CD}">
      <dgm:prSet phldrT="[Texte]"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sz="1400" b="1" dirty="0">
              <a:solidFill>
                <a:schemeClr val="tx1"/>
              </a:solidFill>
            </a:rPr>
            <a:t>interactions communicatives</a:t>
          </a:r>
        </a:p>
      </dgm:t>
    </dgm:pt>
    <dgm:pt modelId="{D4AB872F-119A-4BB0-9D46-A5799D6FD8BF}" type="parTrans" cxnId="{9D8DAB01-B26B-4945-9BA9-8B0DB0B9651E}">
      <dgm:prSet/>
      <dgm:spPr/>
      <dgm:t>
        <a:bodyPr/>
        <a:lstStyle/>
        <a:p>
          <a:endParaRPr lang="fr-FR"/>
        </a:p>
      </dgm:t>
    </dgm:pt>
    <dgm:pt modelId="{70412107-1E1B-4F90-A126-1EDA740EB12D}" type="sibTrans" cxnId="{9D8DAB01-B26B-4945-9BA9-8B0DB0B9651E}">
      <dgm:prSet/>
      <dgm:spPr/>
      <dgm:t>
        <a:bodyPr/>
        <a:lstStyle/>
        <a:p>
          <a:endParaRPr lang="fr-FR"/>
        </a:p>
      </dgm:t>
    </dgm:pt>
    <dgm:pt modelId="{527A5A71-F44C-4ACC-B336-0E541265BC3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sz="1400" b="1" dirty="0">
              <a:solidFill>
                <a:schemeClr val="tx1"/>
              </a:solidFill>
            </a:rPr>
            <a:t>entraide</a:t>
          </a:r>
        </a:p>
      </dgm:t>
    </dgm:pt>
    <dgm:pt modelId="{92C13850-5137-47F9-89AB-CCE6DDEDE104}" type="parTrans" cxnId="{DE5D0A0D-F189-4BA3-A38A-2CEA589DF7B5}">
      <dgm:prSet/>
      <dgm:spPr/>
      <dgm:t>
        <a:bodyPr/>
        <a:lstStyle/>
        <a:p>
          <a:endParaRPr lang="fr-FR"/>
        </a:p>
      </dgm:t>
    </dgm:pt>
    <dgm:pt modelId="{D7CB183B-C2DB-4234-8DE2-7657286B7547}" type="sibTrans" cxnId="{DE5D0A0D-F189-4BA3-A38A-2CEA589DF7B5}">
      <dgm:prSet/>
      <dgm:spPr/>
      <dgm:t>
        <a:bodyPr/>
        <a:lstStyle/>
        <a:p>
          <a:endParaRPr lang="fr-FR"/>
        </a:p>
      </dgm:t>
    </dgm:pt>
    <dgm:pt modelId="{F6D4EE65-BC39-4BD1-821C-704E64F63045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sz="1400" b="1" dirty="0">
              <a:solidFill>
                <a:schemeClr val="tx1"/>
              </a:solidFill>
            </a:rPr>
            <a:t>empathie </a:t>
          </a:r>
        </a:p>
      </dgm:t>
    </dgm:pt>
    <dgm:pt modelId="{97F56006-918D-472E-ACFF-E02C698B13E4}" type="parTrans" cxnId="{3E3FCDF0-0A8C-411F-9762-CB669CF06681}">
      <dgm:prSet/>
      <dgm:spPr/>
      <dgm:t>
        <a:bodyPr/>
        <a:lstStyle/>
        <a:p>
          <a:endParaRPr lang="fr-FR"/>
        </a:p>
      </dgm:t>
    </dgm:pt>
    <dgm:pt modelId="{846CF3C9-53BF-4924-A396-260CB3FD2807}" type="sibTrans" cxnId="{3E3FCDF0-0A8C-411F-9762-CB669CF06681}">
      <dgm:prSet/>
      <dgm:spPr/>
      <dgm:t>
        <a:bodyPr/>
        <a:lstStyle/>
        <a:p>
          <a:endParaRPr lang="fr-FR"/>
        </a:p>
      </dgm:t>
    </dgm:pt>
    <dgm:pt modelId="{6AA4306B-6ACE-47E6-A014-9EEDB49CD8CC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sz="1400" b="1" dirty="0">
              <a:solidFill>
                <a:schemeClr val="tx1"/>
              </a:solidFill>
            </a:rPr>
            <a:t>leadership</a:t>
          </a:r>
        </a:p>
      </dgm:t>
    </dgm:pt>
    <dgm:pt modelId="{5739D9DB-F7B5-4648-B5C9-BD4564A2DC86}" type="parTrans" cxnId="{294ED684-CFF2-4824-93F5-DCCC1C451943}">
      <dgm:prSet/>
      <dgm:spPr/>
      <dgm:t>
        <a:bodyPr/>
        <a:lstStyle/>
        <a:p>
          <a:endParaRPr lang="fr-FR"/>
        </a:p>
      </dgm:t>
    </dgm:pt>
    <dgm:pt modelId="{2ACD86D5-30E4-4596-B810-1945271FC77A}" type="sibTrans" cxnId="{294ED684-CFF2-4824-93F5-DCCC1C451943}">
      <dgm:prSet/>
      <dgm:spPr/>
      <dgm:t>
        <a:bodyPr/>
        <a:lstStyle/>
        <a:p>
          <a:endParaRPr lang="fr-FR"/>
        </a:p>
      </dgm:t>
    </dgm:pt>
    <dgm:pt modelId="{C87BA122-2175-4BFC-B2D5-88E40D4D9282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sz="1400" b="1" dirty="0">
              <a:solidFill>
                <a:schemeClr val="tx1"/>
              </a:solidFill>
            </a:rPr>
            <a:t>altruisme</a:t>
          </a:r>
        </a:p>
      </dgm:t>
    </dgm:pt>
    <dgm:pt modelId="{7442D4AA-42F1-48AD-8B5F-185B9B982E17}" type="parTrans" cxnId="{DCA1BFD3-4245-4729-B6B1-1E0AE03C39A3}">
      <dgm:prSet/>
      <dgm:spPr/>
      <dgm:t>
        <a:bodyPr/>
        <a:lstStyle/>
        <a:p>
          <a:endParaRPr lang="fr-FR"/>
        </a:p>
      </dgm:t>
    </dgm:pt>
    <dgm:pt modelId="{BDA2B611-FD85-41FC-8EDF-2403C3FA4DE1}" type="sibTrans" cxnId="{DCA1BFD3-4245-4729-B6B1-1E0AE03C39A3}">
      <dgm:prSet/>
      <dgm:spPr/>
      <dgm:t>
        <a:bodyPr/>
        <a:lstStyle/>
        <a:p>
          <a:endParaRPr lang="fr-FR"/>
        </a:p>
      </dgm:t>
    </dgm:pt>
    <dgm:pt modelId="{3ADC4C3D-A7A1-45BE-A152-2130643C8D44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sz="1400" b="1" dirty="0">
              <a:solidFill>
                <a:schemeClr val="tx1"/>
              </a:solidFill>
            </a:rPr>
            <a:t>soutiens émotionnels et informationnels </a:t>
          </a:r>
        </a:p>
      </dgm:t>
    </dgm:pt>
    <dgm:pt modelId="{13D608B6-56F4-48FB-9ED8-C47CA2A9D835}" type="parTrans" cxnId="{A66B8F80-8A2A-4DFC-ABA7-AABF9DDEABEB}">
      <dgm:prSet/>
      <dgm:spPr/>
      <dgm:t>
        <a:bodyPr/>
        <a:lstStyle/>
        <a:p>
          <a:endParaRPr lang="fr-FR"/>
        </a:p>
      </dgm:t>
    </dgm:pt>
    <dgm:pt modelId="{63E85E11-E3E5-49AB-8A7B-4121DBE24A3F}" type="sibTrans" cxnId="{A66B8F80-8A2A-4DFC-ABA7-AABF9DDEABEB}">
      <dgm:prSet/>
      <dgm:spPr/>
      <dgm:t>
        <a:bodyPr/>
        <a:lstStyle/>
        <a:p>
          <a:endParaRPr lang="fr-FR"/>
        </a:p>
      </dgm:t>
    </dgm:pt>
    <dgm:pt modelId="{4D45E8F7-B460-4018-813A-52F3F1074CDC}">
      <dgm:prSet custT="1"/>
      <dgm:spPr/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sz="1400" b="1" dirty="0">
              <a:solidFill>
                <a:schemeClr val="tx1"/>
              </a:solidFill>
            </a:rPr>
            <a:t>intensité d’engagement</a:t>
          </a:r>
        </a:p>
      </dgm:t>
    </dgm:pt>
    <dgm:pt modelId="{E92C7FA2-0C74-475F-917D-5BA73A3DCEFF}" type="parTrans" cxnId="{1F8FDEDA-0F4B-4514-93ED-CEB31175A28B}">
      <dgm:prSet/>
      <dgm:spPr/>
      <dgm:t>
        <a:bodyPr/>
        <a:lstStyle/>
        <a:p>
          <a:endParaRPr lang="fr-FR"/>
        </a:p>
      </dgm:t>
    </dgm:pt>
    <dgm:pt modelId="{C9290490-5468-4B8E-B50F-5892F720D3E1}" type="sibTrans" cxnId="{1F8FDEDA-0F4B-4514-93ED-CEB31175A28B}">
      <dgm:prSet/>
      <dgm:spPr/>
      <dgm:t>
        <a:bodyPr/>
        <a:lstStyle/>
        <a:p>
          <a:endParaRPr lang="fr-FR"/>
        </a:p>
      </dgm:t>
    </dgm:pt>
    <dgm:pt modelId="{747D2797-CBEF-4D3A-9DBD-EBCC72D91031}" type="pres">
      <dgm:prSet presAssocID="{E30ADF84-4BF7-49F1-B45E-148C4A1A268C}" presName="cycle" presStyleCnt="0">
        <dgm:presLayoutVars>
          <dgm:dir/>
          <dgm:resizeHandles val="exact"/>
        </dgm:presLayoutVars>
      </dgm:prSet>
      <dgm:spPr/>
    </dgm:pt>
    <dgm:pt modelId="{940A7E2A-E348-4D9D-9C48-3065DF357090}" type="pres">
      <dgm:prSet presAssocID="{F486B022-431A-4ADB-885B-0E8F265DA0CD}" presName="node" presStyleLbl="node1" presStyleIdx="0" presStyleCnt="7" custScaleX="151756" custScaleY="145720" custRadScaleRad="100167" custRadScaleInc="-9669">
        <dgm:presLayoutVars>
          <dgm:bulletEnabled val="1"/>
        </dgm:presLayoutVars>
      </dgm:prSet>
      <dgm:spPr/>
    </dgm:pt>
    <dgm:pt modelId="{5E10E31B-A360-4169-A27F-4DE6E1CE8894}" type="pres">
      <dgm:prSet presAssocID="{70412107-1E1B-4F90-A126-1EDA740EB12D}" presName="sibTrans" presStyleLbl="sibTrans2D1" presStyleIdx="0" presStyleCnt="7"/>
      <dgm:spPr/>
    </dgm:pt>
    <dgm:pt modelId="{892AA19A-1960-4F0C-A09A-D5D41F11C296}" type="pres">
      <dgm:prSet presAssocID="{70412107-1E1B-4F90-A126-1EDA740EB12D}" presName="connectorText" presStyleLbl="sibTrans2D1" presStyleIdx="0" presStyleCnt="7"/>
      <dgm:spPr/>
    </dgm:pt>
    <dgm:pt modelId="{C5F17892-6CAC-4185-9E5E-DA0F97E72CDD}" type="pres">
      <dgm:prSet presAssocID="{527A5A71-F44C-4ACC-B336-0E541265BC3E}" presName="node" presStyleLbl="node1" presStyleIdx="1" presStyleCnt="7" custScaleX="151756" custScaleY="145720" custRadScaleRad="98190" custRadScaleInc="-9911">
        <dgm:presLayoutVars>
          <dgm:bulletEnabled val="1"/>
        </dgm:presLayoutVars>
      </dgm:prSet>
      <dgm:spPr/>
    </dgm:pt>
    <dgm:pt modelId="{4E3A33E8-8C59-47E4-86EE-A9E2B46A8898}" type="pres">
      <dgm:prSet presAssocID="{D7CB183B-C2DB-4234-8DE2-7657286B7547}" presName="sibTrans" presStyleLbl="sibTrans2D1" presStyleIdx="1" presStyleCnt="7"/>
      <dgm:spPr/>
    </dgm:pt>
    <dgm:pt modelId="{974B3CFE-0A17-4107-94AD-ACBECCC03E80}" type="pres">
      <dgm:prSet presAssocID="{D7CB183B-C2DB-4234-8DE2-7657286B7547}" presName="connectorText" presStyleLbl="sibTrans2D1" presStyleIdx="1" presStyleCnt="7"/>
      <dgm:spPr/>
    </dgm:pt>
    <dgm:pt modelId="{11BF4E51-E1EB-4322-B92A-4EDDD47A60FB}" type="pres">
      <dgm:prSet presAssocID="{F6D4EE65-BC39-4BD1-821C-704E64F63045}" presName="node" presStyleLbl="node1" presStyleIdx="2" presStyleCnt="7" custScaleX="151756" custScaleY="145720" custRadScaleRad="95807" custRadScaleInc="-3312">
        <dgm:presLayoutVars>
          <dgm:bulletEnabled val="1"/>
        </dgm:presLayoutVars>
      </dgm:prSet>
      <dgm:spPr/>
    </dgm:pt>
    <dgm:pt modelId="{4B2C821F-4663-49B4-889E-E37F87BBC14D}" type="pres">
      <dgm:prSet presAssocID="{846CF3C9-53BF-4924-A396-260CB3FD2807}" presName="sibTrans" presStyleLbl="sibTrans2D1" presStyleIdx="2" presStyleCnt="7"/>
      <dgm:spPr/>
    </dgm:pt>
    <dgm:pt modelId="{38680CD1-6FED-4E73-836A-7A469FE62855}" type="pres">
      <dgm:prSet presAssocID="{846CF3C9-53BF-4924-A396-260CB3FD2807}" presName="connectorText" presStyleLbl="sibTrans2D1" presStyleIdx="2" presStyleCnt="7"/>
      <dgm:spPr/>
    </dgm:pt>
    <dgm:pt modelId="{F99961BA-F4CD-4131-A9BB-E15812AFB2C0}" type="pres">
      <dgm:prSet presAssocID="{6AA4306B-6ACE-47E6-A014-9EEDB49CD8CC}" presName="node" presStyleLbl="node1" presStyleIdx="3" presStyleCnt="7" custScaleX="151756" custScaleY="145720" custRadScaleRad="97212" custRadScaleInc="5106">
        <dgm:presLayoutVars>
          <dgm:bulletEnabled val="1"/>
        </dgm:presLayoutVars>
      </dgm:prSet>
      <dgm:spPr/>
    </dgm:pt>
    <dgm:pt modelId="{BF45D0DA-6F78-486B-A2E0-24C6E3873DE7}" type="pres">
      <dgm:prSet presAssocID="{2ACD86D5-30E4-4596-B810-1945271FC77A}" presName="sibTrans" presStyleLbl="sibTrans2D1" presStyleIdx="3" presStyleCnt="7"/>
      <dgm:spPr/>
    </dgm:pt>
    <dgm:pt modelId="{866FBE44-C5B2-42C8-AB36-BA01E981448B}" type="pres">
      <dgm:prSet presAssocID="{2ACD86D5-30E4-4596-B810-1945271FC77A}" presName="connectorText" presStyleLbl="sibTrans2D1" presStyleIdx="3" presStyleCnt="7"/>
      <dgm:spPr/>
    </dgm:pt>
    <dgm:pt modelId="{5BD942A3-ADD8-40BE-A91B-665F41C3602C}" type="pres">
      <dgm:prSet presAssocID="{C87BA122-2175-4BFC-B2D5-88E40D4D9282}" presName="node" presStyleLbl="node1" presStyleIdx="4" presStyleCnt="7" custScaleX="151756" custScaleY="145720" custRadScaleRad="98929" custRadScaleInc="4447">
        <dgm:presLayoutVars>
          <dgm:bulletEnabled val="1"/>
        </dgm:presLayoutVars>
      </dgm:prSet>
      <dgm:spPr/>
    </dgm:pt>
    <dgm:pt modelId="{0ABE7061-9CA4-4D5E-BE16-0EDEB0260D40}" type="pres">
      <dgm:prSet presAssocID="{BDA2B611-FD85-41FC-8EDF-2403C3FA4DE1}" presName="sibTrans" presStyleLbl="sibTrans2D1" presStyleIdx="4" presStyleCnt="7"/>
      <dgm:spPr/>
    </dgm:pt>
    <dgm:pt modelId="{B65364EE-E2C9-4D3D-8F10-4D805F1EE2DF}" type="pres">
      <dgm:prSet presAssocID="{BDA2B611-FD85-41FC-8EDF-2403C3FA4DE1}" presName="connectorText" presStyleLbl="sibTrans2D1" presStyleIdx="4" presStyleCnt="7"/>
      <dgm:spPr/>
    </dgm:pt>
    <dgm:pt modelId="{59DB99B7-0990-4C9E-8848-0B58F9A22700}" type="pres">
      <dgm:prSet presAssocID="{3ADC4C3D-A7A1-45BE-A152-2130643C8D44}" presName="node" presStyleLbl="node1" presStyleIdx="5" presStyleCnt="7" custScaleX="151756" custScaleY="145720" custRadScaleRad="99984" custRadScaleInc="160">
        <dgm:presLayoutVars>
          <dgm:bulletEnabled val="1"/>
        </dgm:presLayoutVars>
      </dgm:prSet>
      <dgm:spPr/>
    </dgm:pt>
    <dgm:pt modelId="{DEE83BA6-2FC6-4E77-A9B4-669BDE390DC8}" type="pres">
      <dgm:prSet presAssocID="{63E85E11-E3E5-49AB-8A7B-4121DBE24A3F}" presName="sibTrans" presStyleLbl="sibTrans2D1" presStyleIdx="5" presStyleCnt="7"/>
      <dgm:spPr/>
    </dgm:pt>
    <dgm:pt modelId="{12DCF0EA-1E70-4B4E-9439-6B311E88995B}" type="pres">
      <dgm:prSet presAssocID="{63E85E11-E3E5-49AB-8A7B-4121DBE24A3F}" presName="connectorText" presStyleLbl="sibTrans2D1" presStyleIdx="5" presStyleCnt="7"/>
      <dgm:spPr/>
    </dgm:pt>
    <dgm:pt modelId="{500321AA-BFA0-4403-9120-F7A2F1954DBE}" type="pres">
      <dgm:prSet presAssocID="{4D45E8F7-B460-4018-813A-52F3F1074CDC}" presName="node" presStyleLbl="node1" presStyleIdx="6" presStyleCnt="7" custScaleX="151756" custScaleY="145720" custRadScaleRad="101705" custRadScaleInc="2553">
        <dgm:presLayoutVars>
          <dgm:bulletEnabled val="1"/>
        </dgm:presLayoutVars>
      </dgm:prSet>
      <dgm:spPr/>
    </dgm:pt>
    <dgm:pt modelId="{233D129E-B8D2-4534-87A9-DF9D745D4922}" type="pres">
      <dgm:prSet presAssocID="{C9290490-5468-4B8E-B50F-5892F720D3E1}" presName="sibTrans" presStyleLbl="sibTrans2D1" presStyleIdx="6" presStyleCnt="7"/>
      <dgm:spPr/>
    </dgm:pt>
    <dgm:pt modelId="{6B313974-4672-4965-B03A-4FAE12405CBC}" type="pres">
      <dgm:prSet presAssocID="{C9290490-5468-4B8E-B50F-5892F720D3E1}" presName="connectorText" presStyleLbl="sibTrans2D1" presStyleIdx="6" presStyleCnt="7"/>
      <dgm:spPr/>
    </dgm:pt>
  </dgm:ptLst>
  <dgm:cxnLst>
    <dgm:cxn modelId="{9D8DAB01-B26B-4945-9BA9-8B0DB0B9651E}" srcId="{E30ADF84-4BF7-49F1-B45E-148C4A1A268C}" destId="{F486B022-431A-4ADB-885B-0E8F265DA0CD}" srcOrd="0" destOrd="0" parTransId="{D4AB872F-119A-4BB0-9D46-A5799D6FD8BF}" sibTransId="{70412107-1E1B-4F90-A126-1EDA740EB12D}"/>
    <dgm:cxn modelId="{DE5D0A0D-F189-4BA3-A38A-2CEA589DF7B5}" srcId="{E30ADF84-4BF7-49F1-B45E-148C4A1A268C}" destId="{527A5A71-F44C-4ACC-B336-0E541265BC3E}" srcOrd="1" destOrd="0" parTransId="{92C13850-5137-47F9-89AB-CCE6DDEDE104}" sibTransId="{D7CB183B-C2DB-4234-8DE2-7657286B7547}"/>
    <dgm:cxn modelId="{78ABBB17-665F-4A5A-9197-46E3673154F5}" type="presOf" srcId="{3ADC4C3D-A7A1-45BE-A152-2130643C8D44}" destId="{59DB99B7-0990-4C9E-8848-0B58F9A22700}" srcOrd="0" destOrd="0" presId="urn:microsoft.com/office/officeart/2005/8/layout/cycle2"/>
    <dgm:cxn modelId="{A60D7D2A-E47B-4AE8-AD25-04A8905514EA}" type="presOf" srcId="{F486B022-431A-4ADB-885B-0E8F265DA0CD}" destId="{940A7E2A-E348-4D9D-9C48-3065DF357090}" srcOrd="0" destOrd="0" presId="urn:microsoft.com/office/officeart/2005/8/layout/cycle2"/>
    <dgm:cxn modelId="{3B222432-D8A1-417A-8A76-497284E624D4}" type="presOf" srcId="{63E85E11-E3E5-49AB-8A7B-4121DBE24A3F}" destId="{12DCF0EA-1E70-4B4E-9439-6B311E88995B}" srcOrd="1" destOrd="0" presId="urn:microsoft.com/office/officeart/2005/8/layout/cycle2"/>
    <dgm:cxn modelId="{25D0E93F-5F9A-4484-94FF-5E3CC274CAFA}" type="presOf" srcId="{BDA2B611-FD85-41FC-8EDF-2403C3FA4DE1}" destId="{0ABE7061-9CA4-4D5E-BE16-0EDEB0260D40}" srcOrd="0" destOrd="0" presId="urn:microsoft.com/office/officeart/2005/8/layout/cycle2"/>
    <dgm:cxn modelId="{1CFF6745-0889-486D-9E2C-50C99E0402D8}" type="presOf" srcId="{846CF3C9-53BF-4924-A396-260CB3FD2807}" destId="{38680CD1-6FED-4E73-836A-7A469FE62855}" srcOrd="1" destOrd="0" presId="urn:microsoft.com/office/officeart/2005/8/layout/cycle2"/>
    <dgm:cxn modelId="{A3896948-E6EB-4AFE-9454-0A5372FE6772}" type="presOf" srcId="{D7CB183B-C2DB-4234-8DE2-7657286B7547}" destId="{4E3A33E8-8C59-47E4-86EE-A9E2B46A8898}" srcOrd="0" destOrd="0" presId="urn:microsoft.com/office/officeart/2005/8/layout/cycle2"/>
    <dgm:cxn modelId="{A74EC969-98A2-42BD-B439-0597A1DBABE3}" type="presOf" srcId="{D7CB183B-C2DB-4234-8DE2-7657286B7547}" destId="{974B3CFE-0A17-4107-94AD-ACBECCC03E80}" srcOrd="1" destOrd="0" presId="urn:microsoft.com/office/officeart/2005/8/layout/cycle2"/>
    <dgm:cxn modelId="{CD17F56E-D679-4E3E-AAEB-0882E00EAE47}" type="presOf" srcId="{E30ADF84-4BF7-49F1-B45E-148C4A1A268C}" destId="{747D2797-CBEF-4D3A-9DBD-EBCC72D91031}" srcOrd="0" destOrd="0" presId="urn:microsoft.com/office/officeart/2005/8/layout/cycle2"/>
    <dgm:cxn modelId="{9A9F3F79-E8FD-430C-9315-7AB7E0B7D31B}" type="presOf" srcId="{846CF3C9-53BF-4924-A396-260CB3FD2807}" destId="{4B2C821F-4663-49B4-889E-E37F87BBC14D}" srcOrd="0" destOrd="0" presId="urn:microsoft.com/office/officeart/2005/8/layout/cycle2"/>
    <dgm:cxn modelId="{A66B8F80-8A2A-4DFC-ABA7-AABF9DDEABEB}" srcId="{E30ADF84-4BF7-49F1-B45E-148C4A1A268C}" destId="{3ADC4C3D-A7A1-45BE-A152-2130643C8D44}" srcOrd="5" destOrd="0" parTransId="{13D608B6-56F4-48FB-9ED8-C47CA2A9D835}" sibTransId="{63E85E11-E3E5-49AB-8A7B-4121DBE24A3F}"/>
    <dgm:cxn modelId="{B4384F82-C7CB-4BA8-8556-9F1BF7A0B544}" type="presOf" srcId="{C9290490-5468-4B8E-B50F-5892F720D3E1}" destId="{6B313974-4672-4965-B03A-4FAE12405CBC}" srcOrd="1" destOrd="0" presId="urn:microsoft.com/office/officeart/2005/8/layout/cycle2"/>
    <dgm:cxn modelId="{294ED684-CFF2-4824-93F5-DCCC1C451943}" srcId="{E30ADF84-4BF7-49F1-B45E-148C4A1A268C}" destId="{6AA4306B-6ACE-47E6-A014-9EEDB49CD8CC}" srcOrd="3" destOrd="0" parTransId="{5739D9DB-F7B5-4648-B5C9-BD4564A2DC86}" sibTransId="{2ACD86D5-30E4-4596-B810-1945271FC77A}"/>
    <dgm:cxn modelId="{85AA478A-C3F2-4BC6-9EE8-CE3372F23C97}" type="presOf" srcId="{C87BA122-2175-4BFC-B2D5-88E40D4D9282}" destId="{5BD942A3-ADD8-40BE-A91B-665F41C3602C}" srcOrd="0" destOrd="0" presId="urn:microsoft.com/office/officeart/2005/8/layout/cycle2"/>
    <dgm:cxn modelId="{565E4B9E-BA1E-45D5-B1F7-37C029224FA1}" type="presOf" srcId="{2ACD86D5-30E4-4596-B810-1945271FC77A}" destId="{BF45D0DA-6F78-486B-A2E0-24C6E3873DE7}" srcOrd="0" destOrd="0" presId="urn:microsoft.com/office/officeart/2005/8/layout/cycle2"/>
    <dgm:cxn modelId="{26C776A0-E168-4789-A3FB-D3050386D8FE}" type="presOf" srcId="{4D45E8F7-B460-4018-813A-52F3F1074CDC}" destId="{500321AA-BFA0-4403-9120-F7A2F1954DBE}" srcOrd="0" destOrd="0" presId="urn:microsoft.com/office/officeart/2005/8/layout/cycle2"/>
    <dgm:cxn modelId="{B7BF74A3-963B-48B3-B6C5-0968F565B767}" type="presOf" srcId="{2ACD86D5-30E4-4596-B810-1945271FC77A}" destId="{866FBE44-C5B2-42C8-AB36-BA01E981448B}" srcOrd="1" destOrd="0" presId="urn:microsoft.com/office/officeart/2005/8/layout/cycle2"/>
    <dgm:cxn modelId="{03459DA8-4E9F-4BE0-A5A2-E1A6C92F7D48}" type="presOf" srcId="{BDA2B611-FD85-41FC-8EDF-2403C3FA4DE1}" destId="{B65364EE-E2C9-4D3D-8F10-4D805F1EE2DF}" srcOrd="1" destOrd="0" presId="urn:microsoft.com/office/officeart/2005/8/layout/cycle2"/>
    <dgm:cxn modelId="{9F328DB4-4687-4DA1-A7A1-F49568D4C5A8}" type="presOf" srcId="{C9290490-5468-4B8E-B50F-5892F720D3E1}" destId="{233D129E-B8D2-4534-87A9-DF9D745D4922}" srcOrd="0" destOrd="0" presId="urn:microsoft.com/office/officeart/2005/8/layout/cycle2"/>
    <dgm:cxn modelId="{DCA1BFD3-4245-4729-B6B1-1E0AE03C39A3}" srcId="{E30ADF84-4BF7-49F1-B45E-148C4A1A268C}" destId="{C87BA122-2175-4BFC-B2D5-88E40D4D9282}" srcOrd="4" destOrd="0" parTransId="{7442D4AA-42F1-48AD-8B5F-185B9B982E17}" sibTransId="{BDA2B611-FD85-41FC-8EDF-2403C3FA4DE1}"/>
    <dgm:cxn modelId="{4B7711D5-C44B-4625-8D3D-548BAEF09EA5}" type="presOf" srcId="{63E85E11-E3E5-49AB-8A7B-4121DBE24A3F}" destId="{DEE83BA6-2FC6-4E77-A9B4-669BDE390DC8}" srcOrd="0" destOrd="0" presId="urn:microsoft.com/office/officeart/2005/8/layout/cycle2"/>
    <dgm:cxn modelId="{D85EBDD8-52AE-4A22-8513-CE71C40A59F4}" type="presOf" srcId="{F6D4EE65-BC39-4BD1-821C-704E64F63045}" destId="{11BF4E51-E1EB-4322-B92A-4EDDD47A60FB}" srcOrd="0" destOrd="0" presId="urn:microsoft.com/office/officeart/2005/8/layout/cycle2"/>
    <dgm:cxn modelId="{1F8FDEDA-0F4B-4514-93ED-CEB31175A28B}" srcId="{E30ADF84-4BF7-49F1-B45E-148C4A1A268C}" destId="{4D45E8F7-B460-4018-813A-52F3F1074CDC}" srcOrd="6" destOrd="0" parTransId="{E92C7FA2-0C74-475F-917D-5BA73A3DCEFF}" sibTransId="{C9290490-5468-4B8E-B50F-5892F720D3E1}"/>
    <dgm:cxn modelId="{6A55E5DA-2F7F-43C8-BBD7-D052C9A36369}" type="presOf" srcId="{527A5A71-F44C-4ACC-B336-0E541265BC3E}" destId="{C5F17892-6CAC-4185-9E5E-DA0F97E72CDD}" srcOrd="0" destOrd="0" presId="urn:microsoft.com/office/officeart/2005/8/layout/cycle2"/>
    <dgm:cxn modelId="{3370EAE0-D0DA-45BA-9460-CDA0004A9574}" type="presOf" srcId="{70412107-1E1B-4F90-A126-1EDA740EB12D}" destId="{892AA19A-1960-4F0C-A09A-D5D41F11C296}" srcOrd="1" destOrd="0" presId="urn:microsoft.com/office/officeart/2005/8/layout/cycle2"/>
    <dgm:cxn modelId="{DF08ABE6-525E-46A4-8498-8C537369E5B6}" type="presOf" srcId="{6AA4306B-6ACE-47E6-A014-9EEDB49CD8CC}" destId="{F99961BA-F4CD-4131-A9BB-E15812AFB2C0}" srcOrd="0" destOrd="0" presId="urn:microsoft.com/office/officeart/2005/8/layout/cycle2"/>
    <dgm:cxn modelId="{F88E5AEF-9593-451D-96B1-7E8D62E2F651}" type="presOf" srcId="{70412107-1E1B-4F90-A126-1EDA740EB12D}" destId="{5E10E31B-A360-4169-A27F-4DE6E1CE8894}" srcOrd="0" destOrd="0" presId="urn:microsoft.com/office/officeart/2005/8/layout/cycle2"/>
    <dgm:cxn modelId="{3E3FCDF0-0A8C-411F-9762-CB669CF06681}" srcId="{E30ADF84-4BF7-49F1-B45E-148C4A1A268C}" destId="{F6D4EE65-BC39-4BD1-821C-704E64F63045}" srcOrd="2" destOrd="0" parTransId="{97F56006-918D-472E-ACFF-E02C698B13E4}" sibTransId="{846CF3C9-53BF-4924-A396-260CB3FD2807}"/>
    <dgm:cxn modelId="{8786E1E2-8C64-4F6E-820D-9D64E005EDF1}" type="presParOf" srcId="{747D2797-CBEF-4D3A-9DBD-EBCC72D91031}" destId="{940A7E2A-E348-4D9D-9C48-3065DF357090}" srcOrd="0" destOrd="0" presId="urn:microsoft.com/office/officeart/2005/8/layout/cycle2"/>
    <dgm:cxn modelId="{84FB84AF-D554-4818-8678-497D2A014242}" type="presParOf" srcId="{747D2797-CBEF-4D3A-9DBD-EBCC72D91031}" destId="{5E10E31B-A360-4169-A27F-4DE6E1CE8894}" srcOrd="1" destOrd="0" presId="urn:microsoft.com/office/officeart/2005/8/layout/cycle2"/>
    <dgm:cxn modelId="{0558F739-B46A-42A3-BC78-86C11EA38A32}" type="presParOf" srcId="{5E10E31B-A360-4169-A27F-4DE6E1CE8894}" destId="{892AA19A-1960-4F0C-A09A-D5D41F11C296}" srcOrd="0" destOrd="0" presId="urn:microsoft.com/office/officeart/2005/8/layout/cycle2"/>
    <dgm:cxn modelId="{2807C86C-CD6F-469C-BB63-59B728425D4F}" type="presParOf" srcId="{747D2797-CBEF-4D3A-9DBD-EBCC72D91031}" destId="{C5F17892-6CAC-4185-9E5E-DA0F97E72CDD}" srcOrd="2" destOrd="0" presId="urn:microsoft.com/office/officeart/2005/8/layout/cycle2"/>
    <dgm:cxn modelId="{3E27B042-5CA1-4725-B31D-54FFABF70522}" type="presParOf" srcId="{747D2797-CBEF-4D3A-9DBD-EBCC72D91031}" destId="{4E3A33E8-8C59-47E4-86EE-A9E2B46A8898}" srcOrd="3" destOrd="0" presId="urn:microsoft.com/office/officeart/2005/8/layout/cycle2"/>
    <dgm:cxn modelId="{BD0D4EC4-5DD1-47A7-9877-77298012629C}" type="presParOf" srcId="{4E3A33E8-8C59-47E4-86EE-A9E2B46A8898}" destId="{974B3CFE-0A17-4107-94AD-ACBECCC03E80}" srcOrd="0" destOrd="0" presId="urn:microsoft.com/office/officeart/2005/8/layout/cycle2"/>
    <dgm:cxn modelId="{5F6E959D-AFBA-43E7-941E-A032AA97FC34}" type="presParOf" srcId="{747D2797-CBEF-4D3A-9DBD-EBCC72D91031}" destId="{11BF4E51-E1EB-4322-B92A-4EDDD47A60FB}" srcOrd="4" destOrd="0" presId="urn:microsoft.com/office/officeart/2005/8/layout/cycle2"/>
    <dgm:cxn modelId="{D1DE34BB-2A88-46C7-B14F-85FC616FE505}" type="presParOf" srcId="{747D2797-CBEF-4D3A-9DBD-EBCC72D91031}" destId="{4B2C821F-4663-49B4-889E-E37F87BBC14D}" srcOrd="5" destOrd="0" presId="urn:microsoft.com/office/officeart/2005/8/layout/cycle2"/>
    <dgm:cxn modelId="{72ADABFD-3D7B-493C-96B3-2790CB40BD20}" type="presParOf" srcId="{4B2C821F-4663-49B4-889E-E37F87BBC14D}" destId="{38680CD1-6FED-4E73-836A-7A469FE62855}" srcOrd="0" destOrd="0" presId="urn:microsoft.com/office/officeart/2005/8/layout/cycle2"/>
    <dgm:cxn modelId="{E9AC4BD1-9108-4A55-A86D-26D32D21B59E}" type="presParOf" srcId="{747D2797-CBEF-4D3A-9DBD-EBCC72D91031}" destId="{F99961BA-F4CD-4131-A9BB-E15812AFB2C0}" srcOrd="6" destOrd="0" presId="urn:microsoft.com/office/officeart/2005/8/layout/cycle2"/>
    <dgm:cxn modelId="{58E9A192-2F09-413D-8A00-32141BB1EA34}" type="presParOf" srcId="{747D2797-CBEF-4D3A-9DBD-EBCC72D91031}" destId="{BF45D0DA-6F78-486B-A2E0-24C6E3873DE7}" srcOrd="7" destOrd="0" presId="urn:microsoft.com/office/officeart/2005/8/layout/cycle2"/>
    <dgm:cxn modelId="{4B7634DB-503A-487F-932D-FF2340102172}" type="presParOf" srcId="{BF45D0DA-6F78-486B-A2E0-24C6E3873DE7}" destId="{866FBE44-C5B2-42C8-AB36-BA01E981448B}" srcOrd="0" destOrd="0" presId="urn:microsoft.com/office/officeart/2005/8/layout/cycle2"/>
    <dgm:cxn modelId="{D7D41FEC-B94C-4BE8-8B17-8C5FC4B806A0}" type="presParOf" srcId="{747D2797-CBEF-4D3A-9DBD-EBCC72D91031}" destId="{5BD942A3-ADD8-40BE-A91B-665F41C3602C}" srcOrd="8" destOrd="0" presId="urn:microsoft.com/office/officeart/2005/8/layout/cycle2"/>
    <dgm:cxn modelId="{1C8E49F7-B9CF-4815-80EE-B95DAC3BAFB9}" type="presParOf" srcId="{747D2797-CBEF-4D3A-9DBD-EBCC72D91031}" destId="{0ABE7061-9CA4-4D5E-BE16-0EDEB0260D40}" srcOrd="9" destOrd="0" presId="urn:microsoft.com/office/officeart/2005/8/layout/cycle2"/>
    <dgm:cxn modelId="{1D109DB1-45A2-4CEB-BBE7-A9B5FCDBA4AB}" type="presParOf" srcId="{0ABE7061-9CA4-4D5E-BE16-0EDEB0260D40}" destId="{B65364EE-E2C9-4D3D-8F10-4D805F1EE2DF}" srcOrd="0" destOrd="0" presId="urn:microsoft.com/office/officeart/2005/8/layout/cycle2"/>
    <dgm:cxn modelId="{1828181B-2734-4897-8AA9-3B49F81A01DC}" type="presParOf" srcId="{747D2797-CBEF-4D3A-9DBD-EBCC72D91031}" destId="{59DB99B7-0990-4C9E-8848-0B58F9A22700}" srcOrd="10" destOrd="0" presId="urn:microsoft.com/office/officeart/2005/8/layout/cycle2"/>
    <dgm:cxn modelId="{B91C3900-CF11-467D-8B64-FAD9DD72AD97}" type="presParOf" srcId="{747D2797-CBEF-4D3A-9DBD-EBCC72D91031}" destId="{DEE83BA6-2FC6-4E77-A9B4-669BDE390DC8}" srcOrd="11" destOrd="0" presId="urn:microsoft.com/office/officeart/2005/8/layout/cycle2"/>
    <dgm:cxn modelId="{A592B7F7-75B3-4DA6-B282-7F93FB17482A}" type="presParOf" srcId="{DEE83BA6-2FC6-4E77-A9B4-669BDE390DC8}" destId="{12DCF0EA-1E70-4B4E-9439-6B311E88995B}" srcOrd="0" destOrd="0" presId="urn:microsoft.com/office/officeart/2005/8/layout/cycle2"/>
    <dgm:cxn modelId="{26D87081-0ACF-49B5-96A0-2D9E42B62A0B}" type="presParOf" srcId="{747D2797-CBEF-4D3A-9DBD-EBCC72D91031}" destId="{500321AA-BFA0-4403-9120-F7A2F1954DBE}" srcOrd="12" destOrd="0" presId="urn:microsoft.com/office/officeart/2005/8/layout/cycle2"/>
    <dgm:cxn modelId="{DC1FB7CE-FDEF-412A-B31B-0BE4764F7514}" type="presParOf" srcId="{747D2797-CBEF-4D3A-9DBD-EBCC72D91031}" destId="{233D129E-B8D2-4534-87A9-DF9D745D4922}" srcOrd="13" destOrd="0" presId="urn:microsoft.com/office/officeart/2005/8/layout/cycle2"/>
    <dgm:cxn modelId="{65BCEDF0-305F-4B22-B1A3-DEED62762AD9}" type="presParOf" srcId="{233D129E-B8D2-4534-87A9-DF9D745D4922}" destId="{6B313974-4672-4965-B03A-4FAE12405C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9DD02-8175-4152-97D0-881AFC1AC6B5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6B7165B9-A979-440E-8603-5EBAA80850DA}">
      <dgm:prSet/>
      <dgm:spPr/>
      <dgm:t>
        <a:bodyPr/>
        <a:lstStyle/>
        <a:p>
          <a:pPr algn="l"/>
          <a:r>
            <a: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sens de la communauté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826090-6C39-46DA-9CDF-A60144A27520}" type="parTrans" cxnId="{0C5F6B7D-8B9D-465C-9943-C76B5EF3CAEC}">
      <dgm:prSet/>
      <dgm:spPr/>
      <dgm:t>
        <a:bodyPr/>
        <a:lstStyle/>
        <a:p>
          <a:pPr algn="l"/>
          <a:endParaRPr lang="fr-FR"/>
        </a:p>
      </dgm:t>
    </dgm:pt>
    <dgm:pt modelId="{92909755-07B6-4EBE-AE5E-2C0F2C30C91F}" type="sibTrans" cxnId="{0C5F6B7D-8B9D-465C-9943-C76B5EF3CAEC}">
      <dgm:prSet/>
      <dgm:spPr/>
      <dgm:t>
        <a:bodyPr/>
        <a:lstStyle/>
        <a:p>
          <a:pPr algn="l"/>
          <a:endParaRPr lang="fr-FR"/>
        </a:p>
      </dgm:t>
    </dgm:pt>
    <dgm:pt modelId="{7C95D742-BE23-4FB7-80C1-3124E7FE48DA}">
      <dgm:prSet/>
      <dgm:spPr>
        <a:solidFill>
          <a:srgbClr val="0070C0"/>
        </a:solidFill>
      </dgm:spPr>
      <dgm:t>
        <a:bodyPr/>
        <a:lstStyle/>
        <a:p>
          <a:pPr algn="l"/>
          <a:r>
            <a: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collaborations fédératrices</a:t>
          </a:r>
        </a:p>
      </dgm:t>
    </dgm:pt>
    <dgm:pt modelId="{28F4E757-ADA9-4D34-86ED-632E0C323259}" type="parTrans" cxnId="{E19A4E39-9487-409C-9029-50D3FEC39F1B}">
      <dgm:prSet/>
      <dgm:spPr/>
      <dgm:t>
        <a:bodyPr/>
        <a:lstStyle/>
        <a:p>
          <a:pPr algn="l"/>
          <a:endParaRPr lang="fr-FR"/>
        </a:p>
      </dgm:t>
    </dgm:pt>
    <dgm:pt modelId="{A937761C-BBDD-4C9B-ACC2-7335CC3E6990}" type="sibTrans" cxnId="{E19A4E39-9487-409C-9029-50D3FEC39F1B}">
      <dgm:prSet/>
      <dgm:spPr/>
      <dgm:t>
        <a:bodyPr/>
        <a:lstStyle/>
        <a:p>
          <a:pPr algn="l"/>
          <a:endParaRPr lang="fr-FR"/>
        </a:p>
      </dgm:t>
    </dgm:pt>
    <dgm:pt modelId="{92C6E270-8A36-4816-A6C9-24255A271813}">
      <dgm:prSet/>
      <dgm:spPr/>
      <dgm:t>
        <a:bodyPr/>
        <a:lstStyle/>
        <a:p>
          <a:pPr algn="l"/>
          <a:r>
            <a: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influence sociétale</a:t>
          </a:r>
        </a:p>
      </dgm:t>
    </dgm:pt>
    <dgm:pt modelId="{7B14AB27-3EAC-46EE-AAEF-7A4CF393CEBF}" type="parTrans" cxnId="{FAADAF90-73D4-4D85-8791-CD84E08FC96B}">
      <dgm:prSet/>
      <dgm:spPr/>
      <dgm:t>
        <a:bodyPr/>
        <a:lstStyle/>
        <a:p>
          <a:pPr algn="l"/>
          <a:endParaRPr lang="fr-FR"/>
        </a:p>
      </dgm:t>
    </dgm:pt>
    <dgm:pt modelId="{04AF6E17-C8FD-4F50-B2D8-EC8BD0BD2820}" type="sibTrans" cxnId="{FAADAF90-73D4-4D85-8791-CD84E08FC96B}">
      <dgm:prSet/>
      <dgm:spPr/>
      <dgm:t>
        <a:bodyPr/>
        <a:lstStyle/>
        <a:p>
          <a:pPr algn="l"/>
          <a:endParaRPr lang="fr-FR"/>
        </a:p>
      </dgm:t>
    </dgm:pt>
    <dgm:pt modelId="{BCA5C1A1-D00F-4738-B078-2F6AF277D46A}" type="pres">
      <dgm:prSet presAssocID="{2059DD02-8175-4152-97D0-881AFC1AC6B5}" presName="Name0" presStyleCnt="0">
        <dgm:presLayoutVars>
          <dgm:chMax val="7"/>
          <dgm:chPref val="7"/>
          <dgm:dir/>
        </dgm:presLayoutVars>
      </dgm:prSet>
      <dgm:spPr/>
    </dgm:pt>
    <dgm:pt modelId="{F6960260-BDDD-4ED8-804C-79696AF63DAF}" type="pres">
      <dgm:prSet presAssocID="{2059DD02-8175-4152-97D0-881AFC1AC6B5}" presName="dot1" presStyleLbl="alignNode1" presStyleIdx="0" presStyleCnt="12"/>
      <dgm:spPr/>
    </dgm:pt>
    <dgm:pt modelId="{FD4F08AF-EE84-45E7-BE03-6490A2A8991A}" type="pres">
      <dgm:prSet presAssocID="{2059DD02-8175-4152-97D0-881AFC1AC6B5}" presName="dot2" presStyleLbl="alignNode1" presStyleIdx="1" presStyleCnt="12"/>
      <dgm:spPr/>
    </dgm:pt>
    <dgm:pt modelId="{4FBCCC04-CABD-438C-9C26-34AFB9A40240}" type="pres">
      <dgm:prSet presAssocID="{2059DD02-8175-4152-97D0-881AFC1AC6B5}" presName="dot3" presStyleLbl="alignNode1" presStyleIdx="2" presStyleCnt="12"/>
      <dgm:spPr/>
    </dgm:pt>
    <dgm:pt modelId="{D3BE5977-D05A-47AD-BCDA-C308724F7753}" type="pres">
      <dgm:prSet presAssocID="{2059DD02-8175-4152-97D0-881AFC1AC6B5}" presName="dot4" presStyleLbl="alignNode1" presStyleIdx="3" presStyleCnt="12"/>
      <dgm:spPr/>
    </dgm:pt>
    <dgm:pt modelId="{2C93F09B-67D2-4C47-A3AB-52C87B85D4AB}" type="pres">
      <dgm:prSet presAssocID="{2059DD02-8175-4152-97D0-881AFC1AC6B5}" presName="dot5" presStyleLbl="alignNode1" presStyleIdx="4" presStyleCnt="12"/>
      <dgm:spPr/>
    </dgm:pt>
    <dgm:pt modelId="{425D3499-6EE8-433A-A220-BE9B812D0958}" type="pres">
      <dgm:prSet presAssocID="{2059DD02-8175-4152-97D0-881AFC1AC6B5}" presName="dotArrow1" presStyleLbl="alignNode1" presStyleIdx="5" presStyleCnt="12"/>
      <dgm:spPr/>
    </dgm:pt>
    <dgm:pt modelId="{BD4EB444-9798-4F7E-A9EC-31717CFF6F37}" type="pres">
      <dgm:prSet presAssocID="{2059DD02-8175-4152-97D0-881AFC1AC6B5}" presName="dotArrow2" presStyleLbl="alignNode1" presStyleIdx="6" presStyleCnt="12"/>
      <dgm:spPr/>
    </dgm:pt>
    <dgm:pt modelId="{BFC0810B-94C7-408F-9299-5D122E4304E6}" type="pres">
      <dgm:prSet presAssocID="{2059DD02-8175-4152-97D0-881AFC1AC6B5}" presName="dotArrow3" presStyleLbl="alignNode1" presStyleIdx="7" presStyleCnt="12"/>
      <dgm:spPr/>
    </dgm:pt>
    <dgm:pt modelId="{C3FBF25E-8554-492B-A41B-BD117A7FFCA9}" type="pres">
      <dgm:prSet presAssocID="{2059DD02-8175-4152-97D0-881AFC1AC6B5}" presName="dotArrow4" presStyleLbl="alignNode1" presStyleIdx="8" presStyleCnt="12"/>
      <dgm:spPr/>
    </dgm:pt>
    <dgm:pt modelId="{A5518520-7915-4D9A-9A15-BCB159213DCE}" type="pres">
      <dgm:prSet presAssocID="{2059DD02-8175-4152-97D0-881AFC1AC6B5}" presName="dotArrow5" presStyleLbl="alignNode1" presStyleIdx="9" presStyleCnt="12"/>
      <dgm:spPr/>
    </dgm:pt>
    <dgm:pt modelId="{BE4D5C5B-5009-4F44-9A84-8EB6EB8532C3}" type="pres">
      <dgm:prSet presAssocID="{2059DD02-8175-4152-97D0-881AFC1AC6B5}" presName="dotArrow6" presStyleLbl="alignNode1" presStyleIdx="10" presStyleCnt="12"/>
      <dgm:spPr/>
    </dgm:pt>
    <dgm:pt modelId="{F4849184-DB3B-403D-AE23-0651F944F4B4}" type="pres">
      <dgm:prSet presAssocID="{2059DD02-8175-4152-97D0-881AFC1AC6B5}" presName="dotArrow7" presStyleLbl="alignNode1" presStyleIdx="11" presStyleCnt="12"/>
      <dgm:spPr/>
    </dgm:pt>
    <dgm:pt modelId="{D7AE2871-88A5-40DE-9E45-D47CA3195790}" type="pres">
      <dgm:prSet presAssocID="{6B7165B9-A979-440E-8603-5EBAA80850DA}" presName="parTx1" presStyleLbl="node1" presStyleIdx="0" presStyleCnt="3" custScaleY="166247" custLinFactNeighborX="21784" custLinFactNeighborY="54999"/>
      <dgm:spPr/>
    </dgm:pt>
    <dgm:pt modelId="{499700BC-EA59-48F1-9676-F6A3BAD051A0}" type="pres">
      <dgm:prSet presAssocID="{92909755-07B6-4EBE-AE5E-2C0F2C30C91F}" presName="picture1" presStyleCnt="0"/>
      <dgm:spPr/>
    </dgm:pt>
    <dgm:pt modelId="{B9E4B9FB-C963-4EDB-82B0-F21D1E82F206}" type="pres">
      <dgm:prSet presAssocID="{92909755-07B6-4EBE-AE5E-2C0F2C30C91F}" presName="imageRepeatNode" presStyleLbl="fgImgPlace1" presStyleIdx="0" presStyleCnt="3"/>
      <dgm:spPr/>
    </dgm:pt>
    <dgm:pt modelId="{706D1E7A-D063-4230-9BD9-65ECF6DB5D51}" type="pres">
      <dgm:prSet presAssocID="{7C95D742-BE23-4FB7-80C1-3124E7FE48DA}" presName="parTx2" presStyleLbl="node1" presStyleIdx="1" presStyleCnt="3" custScaleY="181088" custLinFactNeighborX="34643" custLinFactNeighborY="-3468"/>
      <dgm:spPr/>
    </dgm:pt>
    <dgm:pt modelId="{BBD35DCB-9A06-466C-858F-DB1F1A00D64E}" type="pres">
      <dgm:prSet presAssocID="{A937761C-BBDD-4C9B-ACC2-7335CC3E6990}" presName="picture2" presStyleCnt="0"/>
      <dgm:spPr/>
    </dgm:pt>
    <dgm:pt modelId="{FEB4203A-B30F-43E5-A114-3E7FCFDDE01F}" type="pres">
      <dgm:prSet presAssocID="{A937761C-BBDD-4C9B-ACC2-7335CC3E6990}" presName="imageRepeatNode" presStyleLbl="fgImgPlace1" presStyleIdx="1" presStyleCnt="3"/>
      <dgm:spPr/>
    </dgm:pt>
    <dgm:pt modelId="{A3D23DCF-0060-4538-9259-8C307EFF20D1}" type="pres">
      <dgm:prSet presAssocID="{92C6E270-8A36-4816-A6C9-24255A271813}" presName="parTx3" presStyleLbl="node1" presStyleIdx="2" presStyleCnt="3" custScaleY="149818" custLinFactNeighborX="5111" custLinFactNeighborY="-44438"/>
      <dgm:spPr/>
    </dgm:pt>
    <dgm:pt modelId="{010736CB-5B9A-4DFA-A2B5-33F2730B16C1}" type="pres">
      <dgm:prSet presAssocID="{04AF6E17-C8FD-4F50-B2D8-EC8BD0BD2820}" presName="picture3" presStyleCnt="0"/>
      <dgm:spPr/>
    </dgm:pt>
    <dgm:pt modelId="{441E711C-1F03-49A5-8924-676A4175F261}" type="pres">
      <dgm:prSet presAssocID="{04AF6E17-C8FD-4F50-B2D8-EC8BD0BD2820}" presName="imageRepeatNode" presStyleLbl="fgImgPlace1" presStyleIdx="2" presStyleCnt="3"/>
      <dgm:spPr/>
    </dgm:pt>
  </dgm:ptLst>
  <dgm:cxnLst>
    <dgm:cxn modelId="{B6154811-3E3E-4584-8A28-8E238022C0B8}" type="presOf" srcId="{6B7165B9-A979-440E-8603-5EBAA80850DA}" destId="{D7AE2871-88A5-40DE-9E45-D47CA3195790}" srcOrd="0" destOrd="0" presId="urn:microsoft.com/office/officeart/2008/layout/AscendingPictureAccentProcess"/>
    <dgm:cxn modelId="{E19A4E39-9487-409C-9029-50D3FEC39F1B}" srcId="{2059DD02-8175-4152-97D0-881AFC1AC6B5}" destId="{7C95D742-BE23-4FB7-80C1-3124E7FE48DA}" srcOrd="1" destOrd="0" parTransId="{28F4E757-ADA9-4D34-86ED-632E0C323259}" sibTransId="{A937761C-BBDD-4C9B-ACC2-7335CC3E6990}"/>
    <dgm:cxn modelId="{B11AC747-FA82-495B-9180-404914BFDB3B}" type="presOf" srcId="{A937761C-BBDD-4C9B-ACC2-7335CC3E6990}" destId="{FEB4203A-B30F-43E5-A114-3E7FCFDDE01F}" srcOrd="0" destOrd="0" presId="urn:microsoft.com/office/officeart/2008/layout/AscendingPictureAccentProcess"/>
    <dgm:cxn modelId="{92C2F96F-E751-43B6-AB63-935DB3735D21}" type="presOf" srcId="{92909755-07B6-4EBE-AE5E-2C0F2C30C91F}" destId="{B9E4B9FB-C963-4EDB-82B0-F21D1E82F206}" srcOrd="0" destOrd="0" presId="urn:microsoft.com/office/officeart/2008/layout/AscendingPictureAccentProcess"/>
    <dgm:cxn modelId="{0C5F6B7D-8B9D-465C-9943-C76B5EF3CAEC}" srcId="{2059DD02-8175-4152-97D0-881AFC1AC6B5}" destId="{6B7165B9-A979-440E-8603-5EBAA80850DA}" srcOrd="0" destOrd="0" parTransId="{5A826090-6C39-46DA-9CDF-A60144A27520}" sibTransId="{92909755-07B6-4EBE-AE5E-2C0F2C30C91F}"/>
    <dgm:cxn modelId="{1978F782-708A-40B0-B372-F7957FB16CD6}" type="presOf" srcId="{92C6E270-8A36-4816-A6C9-24255A271813}" destId="{A3D23DCF-0060-4538-9259-8C307EFF20D1}" srcOrd="0" destOrd="0" presId="urn:microsoft.com/office/officeart/2008/layout/AscendingPictureAccentProcess"/>
    <dgm:cxn modelId="{FAADAF90-73D4-4D85-8791-CD84E08FC96B}" srcId="{2059DD02-8175-4152-97D0-881AFC1AC6B5}" destId="{92C6E270-8A36-4816-A6C9-24255A271813}" srcOrd="2" destOrd="0" parTransId="{7B14AB27-3EAC-46EE-AAEF-7A4CF393CEBF}" sibTransId="{04AF6E17-C8FD-4F50-B2D8-EC8BD0BD2820}"/>
    <dgm:cxn modelId="{A9B187AC-6664-4906-B1A2-E36D6D0F6CDC}" type="presOf" srcId="{04AF6E17-C8FD-4F50-B2D8-EC8BD0BD2820}" destId="{441E711C-1F03-49A5-8924-676A4175F261}" srcOrd="0" destOrd="0" presId="urn:microsoft.com/office/officeart/2008/layout/AscendingPictureAccentProcess"/>
    <dgm:cxn modelId="{E1ADF4AF-E341-4214-A920-8BF8F407ED29}" type="presOf" srcId="{2059DD02-8175-4152-97D0-881AFC1AC6B5}" destId="{BCA5C1A1-D00F-4738-B078-2F6AF277D46A}" srcOrd="0" destOrd="0" presId="urn:microsoft.com/office/officeart/2008/layout/AscendingPictureAccentProcess"/>
    <dgm:cxn modelId="{86E83CC7-A94D-4642-AD5B-5BBCFB893FA1}" type="presOf" srcId="{7C95D742-BE23-4FB7-80C1-3124E7FE48DA}" destId="{706D1E7A-D063-4230-9BD9-65ECF6DB5D51}" srcOrd="0" destOrd="0" presId="urn:microsoft.com/office/officeart/2008/layout/AscendingPictureAccentProcess"/>
    <dgm:cxn modelId="{D654C978-7E15-41EA-A87A-788162317FCC}" type="presParOf" srcId="{BCA5C1A1-D00F-4738-B078-2F6AF277D46A}" destId="{F6960260-BDDD-4ED8-804C-79696AF63DAF}" srcOrd="0" destOrd="0" presId="urn:microsoft.com/office/officeart/2008/layout/AscendingPictureAccentProcess"/>
    <dgm:cxn modelId="{29437FC8-2B90-4D58-9802-A27C4F6689F2}" type="presParOf" srcId="{BCA5C1A1-D00F-4738-B078-2F6AF277D46A}" destId="{FD4F08AF-EE84-45E7-BE03-6490A2A8991A}" srcOrd="1" destOrd="0" presId="urn:microsoft.com/office/officeart/2008/layout/AscendingPictureAccentProcess"/>
    <dgm:cxn modelId="{581EE96E-C09E-495E-A16B-C2792CEA00AB}" type="presParOf" srcId="{BCA5C1A1-D00F-4738-B078-2F6AF277D46A}" destId="{4FBCCC04-CABD-438C-9C26-34AFB9A40240}" srcOrd="2" destOrd="0" presId="urn:microsoft.com/office/officeart/2008/layout/AscendingPictureAccentProcess"/>
    <dgm:cxn modelId="{44FC3D62-07B8-4330-B603-B0D0B027EAC2}" type="presParOf" srcId="{BCA5C1A1-D00F-4738-B078-2F6AF277D46A}" destId="{D3BE5977-D05A-47AD-BCDA-C308724F7753}" srcOrd="3" destOrd="0" presId="urn:microsoft.com/office/officeart/2008/layout/AscendingPictureAccentProcess"/>
    <dgm:cxn modelId="{FA8362D9-5323-4DFD-9D33-46038B35C665}" type="presParOf" srcId="{BCA5C1A1-D00F-4738-B078-2F6AF277D46A}" destId="{2C93F09B-67D2-4C47-A3AB-52C87B85D4AB}" srcOrd="4" destOrd="0" presId="urn:microsoft.com/office/officeart/2008/layout/AscendingPictureAccentProcess"/>
    <dgm:cxn modelId="{463A70A6-4DE0-4FBA-B1BA-1A76DDE6B561}" type="presParOf" srcId="{BCA5C1A1-D00F-4738-B078-2F6AF277D46A}" destId="{425D3499-6EE8-433A-A220-BE9B812D0958}" srcOrd="5" destOrd="0" presId="urn:microsoft.com/office/officeart/2008/layout/AscendingPictureAccentProcess"/>
    <dgm:cxn modelId="{E8B6AF3E-8CC5-49ED-B823-5823426453F0}" type="presParOf" srcId="{BCA5C1A1-D00F-4738-B078-2F6AF277D46A}" destId="{BD4EB444-9798-4F7E-A9EC-31717CFF6F37}" srcOrd="6" destOrd="0" presId="urn:microsoft.com/office/officeart/2008/layout/AscendingPictureAccentProcess"/>
    <dgm:cxn modelId="{2065CD44-AC6D-4103-8D9B-71342FA5E543}" type="presParOf" srcId="{BCA5C1A1-D00F-4738-B078-2F6AF277D46A}" destId="{BFC0810B-94C7-408F-9299-5D122E4304E6}" srcOrd="7" destOrd="0" presId="urn:microsoft.com/office/officeart/2008/layout/AscendingPictureAccentProcess"/>
    <dgm:cxn modelId="{62A22BBE-00E6-4539-965E-DAC839538DF7}" type="presParOf" srcId="{BCA5C1A1-D00F-4738-B078-2F6AF277D46A}" destId="{C3FBF25E-8554-492B-A41B-BD117A7FFCA9}" srcOrd="8" destOrd="0" presId="urn:microsoft.com/office/officeart/2008/layout/AscendingPictureAccentProcess"/>
    <dgm:cxn modelId="{9933ED94-DD50-4FAB-BC97-D700EA9386D8}" type="presParOf" srcId="{BCA5C1A1-D00F-4738-B078-2F6AF277D46A}" destId="{A5518520-7915-4D9A-9A15-BCB159213DCE}" srcOrd="9" destOrd="0" presId="urn:microsoft.com/office/officeart/2008/layout/AscendingPictureAccentProcess"/>
    <dgm:cxn modelId="{C4DF954B-E944-440E-8101-689ABB93750D}" type="presParOf" srcId="{BCA5C1A1-D00F-4738-B078-2F6AF277D46A}" destId="{BE4D5C5B-5009-4F44-9A84-8EB6EB8532C3}" srcOrd="10" destOrd="0" presId="urn:microsoft.com/office/officeart/2008/layout/AscendingPictureAccentProcess"/>
    <dgm:cxn modelId="{F755FC45-822C-4101-9D7A-38E634534BC5}" type="presParOf" srcId="{BCA5C1A1-D00F-4738-B078-2F6AF277D46A}" destId="{F4849184-DB3B-403D-AE23-0651F944F4B4}" srcOrd="11" destOrd="0" presId="urn:microsoft.com/office/officeart/2008/layout/AscendingPictureAccentProcess"/>
    <dgm:cxn modelId="{1CBABFC8-B70D-4EFC-9033-A965989ABFFD}" type="presParOf" srcId="{BCA5C1A1-D00F-4738-B078-2F6AF277D46A}" destId="{D7AE2871-88A5-40DE-9E45-D47CA3195790}" srcOrd="12" destOrd="0" presId="urn:microsoft.com/office/officeart/2008/layout/AscendingPictureAccentProcess"/>
    <dgm:cxn modelId="{A2BDF3CF-485C-4F95-BFDF-E72DB3DF6580}" type="presParOf" srcId="{BCA5C1A1-D00F-4738-B078-2F6AF277D46A}" destId="{499700BC-EA59-48F1-9676-F6A3BAD051A0}" srcOrd="13" destOrd="0" presId="urn:microsoft.com/office/officeart/2008/layout/AscendingPictureAccentProcess"/>
    <dgm:cxn modelId="{9F23B675-F561-4DE2-9D67-9A89C1A3FCCF}" type="presParOf" srcId="{499700BC-EA59-48F1-9676-F6A3BAD051A0}" destId="{B9E4B9FB-C963-4EDB-82B0-F21D1E82F206}" srcOrd="0" destOrd="0" presId="urn:microsoft.com/office/officeart/2008/layout/AscendingPictureAccentProcess"/>
    <dgm:cxn modelId="{80EA4CE3-ABB4-4C90-9FD5-290407FF44D1}" type="presParOf" srcId="{BCA5C1A1-D00F-4738-B078-2F6AF277D46A}" destId="{706D1E7A-D063-4230-9BD9-65ECF6DB5D51}" srcOrd="14" destOrd="0" presId="urn:microsoft.com/office/officeart/2008/layout/AscendingPictureAccentProcess"/>
    <dgm:cxn modelId="{4A6C361E-901E-4405-ADBA-962B2FB63DEE}" type="presParOf" srcId="{BCA5C1A1-D00F-4738-B078-2F6AF277D46A}" destId="{BBD35DCB-9A06-466C-858F-DB1F1A00D64E}" srcOrd="15" destOrd="0" presId="urn:microsoft.com/office/officeart/2008/layout/AscendingPictureAccentProcess"/>
    <dgm:cxn modelId="{9DED7D52-DF55-41DA-A869-C140E6930E85}" type="presParOf" srcId="{BBD35DCB-9A06-466C-858F-DB1F1A00D64E}" destId="{FEB4203A-B30F-43E5-A114-3E7FCFDDE01F}" srcOrd="0" destOrd="0" presId="urn:microsoft.com/office/officeart/2008/layout/AscendingPictureAccentProcess"/>
    <dgm:cxn modelId="{03963CC1-5E11-4DF5-A9C5-81E7FAEA0EAE}" type="presParOf" srcId="{BCA5C1A1-D00F-4738-B078-2F6AF277D46A}" destId="{A3D23DCF-0060-4538-9259-8C307EFF20D1}" srcOrd="16" destOrd="0" presId="urn:microsoft.com/office/officeart/2008/layout/AscendingPictureAccentProcess"/>
    <dgm:cxn modelId="{1FD69A03-CA26-4C7E-BC14-15397052D4DB}" type="presParOf" srcId="{BCA5C1A1-D00F-4738-B078-2F6AF277D46A}" destId="{010736CB-5B9A-4DFA-A2B5-33F2730B16C1}" srcOrd="17" destOrd="0" presId="urn:microsoft.com/office/officeart/2008/layout/AscendingPictureAccentProcess"/>
    <dgm:cxn modelId="{419B95D9-28B7-45D3-8E80-DA9367846D88}" type="presParOf" srcId="{010736CB-5B9A-4DFA-A2B5-33F2730B16C1}" destId="{441E711C-1F03-49A5-8924-676A4175F26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435076-9082-4194-8E96-FC95F163A75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59E2A9E-8FB7-4199-BA1B-1A825FF4F8AD}">
      <dgm:prSet custT="1"/>
      <dgm:spPr>
        <a:gradFill flip="none" rotWithShape="0">
          <a:gsLst>
            <a:gs pos="50000">
              <a:schemeClr val="accent2">
                <a:lumMod val="60000"/>
                <a:lumOff val="40000"/>
              </a:schemeClr>
            </a:gs>
            <a:gs pos="100000">
              <a:srgbClr val="0099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Capital communautaire</a:t>
          </a:r>
        </a:p>
      </dgm:t>
    </dgm:pt>
    <dgm:pt modelId="{D39D4742-60F6-4CBB-9D5B-11398F9DBBB9}" type="parTrans" cxnId="{8F9DF2F2-A419-4F6A-8F15-BC1E24878713}">
      <dgm:prSet/>
      <dgm:spPr/>
      <dgm:t>
        <a:bodyPr/>
        <a:lstStyle/>
        <a:p>
          <a:endParaRPr lang="fr-FR"/>
        </a:p>
      </dgm:t>
    </dgm:pt>
    <dgm:pt modelId="{F92B8FDE-2605-42C4-A710-C0D0362DC011}" type="sibTrans" cxnId="{8F9DF2F2-A419-4F6A-8F15-BC1E24878713}">
      <dgm:prSet/>
      <dgm:spPr/>
      <dgm:t>
        <a:bodyPr/>
        <a:lstStyle/>
        <a:p>
          <a:endParaRPr lang="fr-FR"/>
        </a:p>
      </dgm:t>
    </dgm:pt>
    <dgm:pt modelId="{391106F5-95D7-46F4-AA89-AE153187500D}">
      <dgm:prSet phldrT="[Texte]" custT="1"/>
      <dgm:spPr>
        <a:gradFill flip="none" rotWithShape="0">
          <a:gsLst>
            <a:gs pos="50000">
              <a:schemeClr val="accent2">
                <a:lumMod val="60000"/>
                <a:lumOff val="40000"/>
              </a:schemeClr>
            </a:gs>
            <a:gs pos="100000">
              <a:srgbClr val="0099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Leader charismatique et modérateurs</a:t>
          </a:r>
          <a:endParaRPr lang="fr-FR" sz="2000" b="1" dirty="0"/>
        </a:p>
      </dgm:t>
    </dgm:pt>
    <dgm:pt modelId="{BCB1941E-EBA5-4966-9476-C756CFFD05B4}" type="parTrans" cxnId="{00714022-0717-4A46-95C0-0F5BD6F1C76D}">
      <dgm:prSet/>
      <dgm:spPr/>
      <dgm:t>
        <a:bodyPr/>
        <a:lstStyle/>
        <a:p>
          <a:endParaRPr lang="fr-FR"/>
        </a:p>
      </dgm:t>
    </dgm:pt>
    <dgm:pt modelId="{20763FEF-13FB-4F18-BBEA-07DBB150CC8E}" type="sibTrans" cxnId="{00714022-0717-4A46-95C0-0F5BD6F1C76D}">
      <dgm:prSet/>
      <dgm:spPr/>
      <dgm:t>
        <a:bodyPr/>
        <a:lstStyle/>
        <a:p>
          <a:endParaRPr lang="fr-FR"/>
        </a:p>
      </dgm:t>
    </dgm:pt>
    <dgm:pt modelId="{9474DB54-7DDF-44DE-9D3E-5A25A33F5214}">
      <dgm:prSet custT="1"/>
      <dgm:spPr>
        <a:gradFill flip="none" rotWithShape="0">
          <a:gsLst>
            <a:gs pos="50000">
              <a:schemeClr val="accent2">
                <a:lumMod val="60000"/>
                <a:lumOff val="40000"/>
              </a:schemeClr>
            </a:gs>
            <a:gs pos="100000">
              <a:srgbClr val="0099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endParaRPr lang="fr-FR" sz="2000" dirty="0">
            <a:solidFill>
              <a:schemeClr val="tx1"/>
            </a:solidFill>
          </a:endParaRPr>
        </a:p>
        <a:p>
          <a:r>
            <a:rPr lang="fr-FR" sz="1800" b="1" dirty="0">
              <a:solidFill>
                <a:schemeClr val="tx1"/>
              </a:solidFill>
            </a:rPr>
            <a:t>Auto-organisation Mise en relation Coopérations</a:t>
          </a:r>
          <a:endParaRPr lang="fr-FR" sz="1800" b="1" dirty="0"/>
        </a:p>
      </dgm:t>
    </dgm:pt>
    <dgm:pt modelId="{A907B888-D5EC-4139-A255-28E8556DD108}" type="parTrans" cxnId="{8AD9A842-C0AF-4F5D-A2B9-6A628112356C}">
      <dgm:prSet/>
      <dgm:spPr/>
      <dgm:t>
        <a:bodyPr/>
        <a:lstStyle/>
        <a:p>
          <a:endParaRPr lang="fr-FR"/>
        </a:p>
      </dgm:t>
    </dgm:pt>
    <dgm:pt modelId="{B0ADB129-5E6B-4835-AD13-6AB26D3C498D}" type="sibTrans" cxnId="{8AD9A842-C0AF-4F5D-A2B9-6A628112356C}">
      <dgm:prSet/>
      <dgm:spPr/>
      <dgm:t>
        <a:bodyPr/>
        <a:lstStyle/>
        <a:p>
          <a:endParaRPr lang="fr-FR"/>
        </a:p>
      </dgm:t>
    </dgm:pt>
    <dgm:pt modelId="{B5B23C2F-141B-487A-B841-657CF00661C5}" type="pres">
      <dgm:prSet presAssocID="{BC435076-9082-4194-8E96-FC95F163A754}" presName="Name0" presStyleCnt="0">
        <dgm:presLayoutVars>
          <dgm:chMax val="7"/>
          <dgm:resizeHandles val="exact"/>
        </dgm:presLayoutVars>
      </dgm:prSet>
      <dgm:spPr/>
    </dgm:pt>
    <dgm:pt modelId="{8F4399BD-5B6B-4984-9E4F-AC6FC7E3A388}" type="pres">
      <dgm:prSet presAssocID="{BC435076-9082-4194-8E96-FC95F163A754}" presName="comp1" presStyleCnt="0"/>
      <dgm:spPr/>
    </dgm:pt>
    <dgm:pt modelId="{54A2F5C8-0B1A-4FA7-8CC6-AEC37FF3A104}" type="pres">
      <dgm:prSet presAssocID="{BC435076-9082-4194-8E96-FC95F163A754}" presName="circle1" presStyleLbl="node1" presStyleIdx="0" presStyleCnt="3" custScaleX="113468" custLinFactNeighborX="14237" custLinFactNeighborY="1966"/>
      <dgm:spPr/>
    </dgm:pt>
    <dgm:pt modelId="{9B800CE2-D465-41B7-9EDD-9C39D822FDDA}" type="pres">
      <dgm:prSet presAssocID="{BC435076-9082-4194-8E96-FC95F163A754}" presName="c1text" presStyleLbl="node1" presStyleIdx="0" presStyleCnt="3">
        <dgm:presLayoutVars>
          <dgm:bulletEnabled val="1"/>
        </dgm:presLayoutVars>
      </dgm:prSet>
      <dgm:spPr/>
    </dgm:pt>
    <dgm:pt modelId="{648BDD3A-AE72-4FCA-A7F9-787A9DCCD391}" type="pres">
      <dgm:prSet presAssocID="{BC435076-9082-4194-8E96-FC95F163A754}" presName="comp2" presStyleCnt="0"/>
      <dgm:spPr/>
    </dgm:pt>
    <dgm:pt modelId="{2FA6A0A4-5834-40F2-8384-24224004D096}" type="pres">
      <dgm:prSet presAssocID="{BC435076-9082-4194-8E96-FC95F163A754}" presName="circle2" presStyleLbl="node1" presStyleIdx="1" presStyleCnt="3" custScaleX="118376" custLinFactNeighborX="15124" custLinFactNeighborY="329"/>
      <dgm:spPr/>
    </dgm:pt>
    <dgm:pt modelId="{07496DD6-54D6-42E3-8769-08768837DCF6}" type="pres">
      <dgm:prSet presAssocID="{BC435076-9082-4194-8E96-FC95F163A754}" presName="c2text" presStyleLbl="node1" presStyleIdx="1" presStyleCnt="3">
        <dgm:presLayoutVars>
          <dgm:bulletEnabled val="1"/>
        </dgm:presLayoutVars>
      </dgm:prSet>
      <dgm:spPr/>
    </dgm:pt>
    <dgm:pt modelId="{0BDDE343-2FEE-4E51-AAF5-799F790C7F23}" type="pres">
      <dgm:prSet presAssocID="{BC435076-9082-4194-8E96-FC95F163A754}" presName="comp3" presStyleCnt="0"/>
      <dgm:spPr/>
    </dgm:pt>
    <dgm:pt modelId="{E0D2E2C2-FF2D-4A42-AAE7-F3116390E0A1}" type="pres">
      <dgm:prSet presAssocID="{BC435076-9082-4194-8E96-FC95F163A754}" presName="circle3" presStyleLbl="node1" presStyleIdx="2" presStyleCnt="3" custScaleX="109169" custLinFactNeighborX="23656" custLinFactNeighborY="2547"/>
      <dgm:spPr/>
    </dgm:pt>
    <dgm:pt modelId="{03C7E947-EC25-49C7-9445-65AB01C54504}" type="pres">
      <dgm:prSet presAssocID="{BC435076-9082-4194-8E96-FC95F163A754}" presName="c3text" presStyleLbl="node1" presStyleIdx="2" presStyleCnt="3">
        <dgm:presLayoutVars>
          <dgm:bulletEnabled val="1"/>
        </dgm:presLayoutVars>
      </dgm:prSet>
      <dgm:spPr/>
    </dgm:pt>
  </dgm:ptLst>
  <dgm:cxnLst>
    <dgm:cxn modelId="{00714022-0717-4A46-95C0-0F5BD6F1C76D}" srcId="{BC435076-9082-4194-8E96-FC95F163A754}" destId="{391106F5-95D7-46F4-AA89-AE153187500D}" srcOrd="2" destOrd="0" parTransId="{BCB1941E-EBA5-4966-9476-C756CFFD05B4}" sibTransId="{20763FEF-13FB-4F18-BBEA-07DBB150CC8E}"/>
    <dgm:cxn modelId="{96E2585B-97F8-44B0-B34B-086231381AF3}" type="presOf" srcId="{BC435076-9082-4194-8E96-FC95F163A754}" destId="{B5B23C2F-141B-487A-B841-657CF00661C5}" srcOrd="0" destOrd="0" presId="urn:microsoft.com/office/officeart/2005/8/layout/venn2"/>
    <dgm:cxn modelId="{8AD9A842-C0AF-4F5D-A2B9-6A628112356C}" srcId="{BC435076-9082-4194-8E96-FC95F163A754}" destId="{9474DB54-7DDF-44DE-9D3E-5A25A33F5214}" srcOrd="1" destOrd="0" parTransId="{A907B888-D5EC-4139-A255-28E8556DD108}" sibTransId="{B0ADB129-5E6B-4835-AD13-6AB26D3C498D}"/>
    <dgm:cxn modelId="{94B0D44A-0184-4C77-9F3A-7C99370CE925}" type="presOf" srcId="{659E2A9E-8FB7-4199-BA1B-1A825FF4F8AD}" destId="{54A2F5C8-0B1A-4FA7-8CC6-AEC37FF3A104}" srcOrd="0" destOrd="0" presId="urn:microsoft.com/office/officeart/2005/8/layout/venn2"/>
    <dgm:cxn modelId="{518A2D50-DDBB-4CE2-86DA-89C728D50B84}" type="presOf" srcId="{391106F5-95D7-46F4-AA89-AE153187500D}" destId="{E0D2E2C2-FF2D-4A42-AAE7-F3116390E0A1}" srcOrd="0" destOrd="0" presId="urn:microsoft.com/office/officeart/2005/8/layout/venn2"/>
    <dgm:cxn modelId="{81E40685-FDBC-4BD2-8C4A-60F122475C22}" type="presOf" srcId="{659E2A9E-8FB7-4199-BA1B-1A825FF4F8AD}" destId="{9B800CE2-D465-41B7-9EDD-9C39D822FDDA}" srcOrd="1" destOrd="0" presId="urn:microsoft.com/office/officeart/2005/8/layout/venn2"/>
    <dgm:cxn modelId="{B87B5BC3-6167-4A3D-A86A-9ED1FAF6BB89}" type="presOf" srcId="{9474DB54-7DDF-44DE-9D3E-5A25A33F5214}" destId="{07496DD6-54D6-42E3-8769-08768837DCF6}" srcOrd="1" destOrd="0" presId="urn:microsoft.com/office/officeart/2005/8/layout/venn2"/>
    <dgm:cxn modelId="{A17F70E0-C663-4FE7-AE8A-643A3FB283B2}" type="presOf" srcId="{9474DB54-7DDF-44DE-9D3E-5A25A33F5214}" destId="{2FA6A0A4-5834-40F2-8384-24224004D096}" srcOrd="0" destOrd="0" presId="urn:microsoft.com/office/officeart/2005/8/layout/venn2"/>
    <dgm:cxn modelId="{8F9DF2F2-A419-4F6A-8F15-BC1E24878713}" srcId="{BC435076-9082-4194-8E96-FC95F163A754}" destId="{659E2A9E-8FB7-4199-BA1B-1A825FF4F8AD}" srcOrd="0" destOrd="0" parTransId="{D39D4742-60F6-4CBB-9D5B-11398F9DBBB9}" sibTransId="{F92B8FDE-2605-42C4-A710-C0D0362DC011}"/>
    <dgm:cxn modelId="{A35ECFF3-0A9F-4BBB-B64F-F3476E817AD5}" type="presOf" srcId="{391106F5-95D7-46F4-AA89-AE153187500D}" destId="{03C7E947-EC25-49C7-9445-65AB01C54504}" srcOrd="1" destOrd="0" presId="urn:microsoft.com/office/officeart/2005/8/layout/venn2"/>
    <dgm:cxn modelId="{614F3026-50CE-45ED-A871-A9C0BCDB3CE2}" type="presParOf" srcId="{B5B23C2F-141B-487A-B841-657CF00661C5}" destId="{8F4399BD-5B6B-4984-9E4F-AC6FC7E3A388}" srcOrd="0" destOrd="0" presId="urn:microsoft.com/office/officeart/2005/8/layout/venn2"/>
    <dgm:cxn modelId="{F199604B-99DE-4658-A445-83C38CFFFCD1}" type="presParOf" srcId="{8F4399BD-5B6B-4984-9E4F-AC6FC7E3A388}" destId="{54A2F5C8-0B1A-4FA7-8CC6-AEC37FF3A104}" srcOrd="0" destOrd="0" presId="urn:microsoft.com/office/officeart/2005/8/layout/venn2"/>
    <dgm:cxn modelId="{914264FC-7CF8-4421-871C-F6C876A4931C}" type="presParOf" srcId="{8F4399BD-5B6B-4984-9E4F-AC6FC7E3A388}" destId="{9B800CE2-D465-41B7-9EDD-9C39D822FDDA}" srcOrd="1" destOrd="0" presId="urn:microsoft.com/office/officeart/2005/8/layout/venn2"/>
    <dgm:cxn modelId="{1E617D98-09CB-4711-B62C-D8976F18F3CB}" type="presParOf" srcId="{B5B23C2F-141B-487A-B841-657CF00661C5}" destId="{648BDD3A-AE72-4FCA-A7F9-787A9DCCD391}" srcOrd="1" destOrd="0" presId="urn:microsoft.com/office/officeart/2005/8/layout/venn2"/>
    <dgm:cxn modelId="{95AD48B1-12A5-443E-98CF-8BE6D063E1B8}" type="presParOf" srcId="{648BDD3A-AE72-4FCA-A7F9-787A9DCCD391}" destId="{2FA6A0A4-5834-40F2-8384-24224004D096}" srcOrd="0" destOrd="0" presId="urn:microsoft.com/office/officeart/2005/8/layout/venn2"/>
    <dgm:cxn modelId="{1BFA2C04-6F12-4338-AA6B-76818DE5AFEF}" type="presParOf" srcId="{648BDD3A-AE72-4FCA-A7F9-787A9DCCD391}" destId="{07496DD6-54D6-42E3-8769-08768837DCF6}" srcOrd="1" destOrd="0" presId="urn:microsoft.com/office/officeart/2005/8/layout/venn2"/>
    <dgm:cxn modelId="{D27DBB65-75FA-4A1A-B637-3875A3904C71}" type="presParOf" srcId="{B5B23C2F-141B-487A-B841-657CF00661C5}" destId="{0BDDE343-2FEE-4E51-AAF5-799F790C7F23}" srcOrd="2" destOrd="0" presId="urn:microsoft.com/office/officeart/2005/8/layout/venn2"/>
    <dgm:cxn modelId="{28ACCBDC-D871-415D-B7DD-230A2C1ECB1C}" type="presParOf" srcId="{0BDDE343-2FEE-4E51-AAF5-799F790C7F23}" destId="{E0D2E2C2-FF2D-4A42-AAE7-F3116390E0A1}" srcOrd="0" destOrd="0" presId="urn:microsoft.com/office/officeart/2005/8/layout/venn2"/>
    <dgm:cxn modelId="{BFE66B30-572F-43D3-ABA6-664EBF0E0438}" type="presParOf" srcId="{0BDDE343-2FEE-4E51-AAF5-799F790C7F23}" destId="{03C7E947-EC25-49C7-9445-65AB01C5450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3FAB17-1464-4A7A-9491-16A022B9EC8B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D8F7395-4E23-4A9B-AED4-FDD54BBE894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construction d’une identité collective</a:t>
          </a:r>
        </a:p>
      </dgm:t>
    </dgm:pt>
    <dgm:pt modelId="{4F1316C8-9F78-4CD8-8929-6B25FBFDA3F8}" type="parTrans" cxnId="{AA17F2BA-345E-46B5-92F4-D934A62EE08A}">
      <dgm:prSet/>
      <dgm:spPr/>
      <dgm:t>
        <a:bodyPr/>
        <a:lstStyle/>
        <a:p>
          <a:endParaRPr lang="fr-FR"/>
        </a:p>
      </dgm:t>
    </dgm:pt>
    <dgm:pt modelId="{B4781A82-6C0B-4CBB-A84C-BAE51A0209F6}" type="sibTrans" cxnId="{AA17F2BA-345E-46B5-92F4-D934A62EE08A}">
      <dgm:prSet/>
      <dgm:spPr/>
      <dgm:t>
        <a:bodyPr/>
        <a:lstStyle/>
        <a:p>
          <a:endParaRPr lang="fr-FR"/>
        </a:p>
      </dgm:t>
    </dgm:pt>
    <dgm:pt modelId="{0A955667-43BA-41E8-838B-2C52E9D95C1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Pratiques et dispositifs participatifs </a:t>
          </a:r>
        </a:p>
      </dgm:t>
    </dgm:pt>
    <dgm:pt modelId="{C6AFD356-F2F9-41BF-A675-8E3B14CE3808}" type="parTrans" cxnId="{B88A9E83-3275-4458-AD1D-0089C8AB92E3}">
      <dgm:prSet/>
      <dgm:spPr/>
      <dgm:t>
        <a:bodyPr/>
        <a:lstStyle/>
        <a:p>
          <a:endParaRPr lang="fr-FR"/>
        </a:p>
      </dgm:t>
    </dgm:pt>
    <dgm:pt modelId="{66E4DF93-FFE2-4323-8FA9-27F0DC4C418F}" type="sibTrans" cxnId="{B88A9E83-3275-4458-AD1D-0089C8AB92E3}">
      <dgm:prSet/>
      <dgm:spPr/>
      <dgm:t>
        <a:bodyPr/>
        <a:lstStyle/>
        <a:p>
          <a:endParaRPr lang="fr-FR"/>
        </a:p>
      </dgm:t>
    </dgm:pt>
    <dgm:pt modelId="{F6EC65D4-49A3-42FD-8BC0-C52B447348A0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organisation des apprentissages</a:t>
          </a:r>
        </a:p>
      </dgm:t>
    </dgm:pt>
    <dgm:pt modelId="{6B9F6A42-CEFC-42F2-9C68-4F88F29B20D7}" type="parTrans" cxnId="{7BA375CD-36A4-4ACB-8D6E-28EB16CF4C50}">
      <dgm:prSet/>
      <dgm:spPr/>
      <dgm:t>
        <a:bodyPr/>
        <a:lstStyle/>
        <a:p>
          <a:endParaRPr lang="fr-FR"/>
        </a:p>
      </dgm:t>
    </dgm:pt>
    <dgm:pt modelId="{56D40CB6-BD3A-469E-A87E-5399726D98D9}" type="sibTrans" cxnId="{7BA375CD-36A4-4ACB-8D6E-28EB16CF4C50}">
      <dgm:prSet/>
      <dgm:spPr/>
      <dgm:t>
        <a:bodyPr/>
        <a:lstStyle/>
        <a:p>
          <a:endParaRPr lang="fr-FR"/>
        </a:p>
      </dgm:t>
    </dgm:pt>
    <dgm:pt modelId="{2FCE4EA1-DE13-40FD-9B56-D891A1B574A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accès aux informations opportunes et fiables</a:t>
          </a:r>
          <a:endParaRPr lang="fr-FR" sz="1600" b="1" dirty="0">
            <a:solidFill>
              <a:srgbClr val="000000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2EAAA49A-1A3A-4E65-B1AE-0A5BC4B7412B}" type="parTrans" cxnId="{E9ABEFFD-CA98-4073-8EE6-82087172AFD4}">
      <dgm:prSet/>
      <dgm:spPr/>
      <dgm:t>
        <a:bodyPr/>
        <a:lstStyle/>
        <a:p>
          <a:endParaRPr lang="fr-FR"/>
        </a:p>
      </dgm:t>
    </dgm:pt>
    <dgm:pt modelId="{45B69E52-F6EF-4846-A702-37DF4B59D9C8}" type="sibTrans" cxnId="{E9ABEFFD-CA98-4073-8EE6-82087172AFD4}">
      <dgm:prSet/>
      <dgm:spPr/>
      <dgm:t>
        <a:bodyPr/>
        <a:lstStyle/>
        <a:p>
          <a:endParaRPr lang="fr-FR"/>
        </a:p>
      </dgm:t>
    </dgm:pt>
    <dgm:pt modelId="{6F9952D1-DF17-4FB9-89D3-DC9A3EE730BD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fr-FR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valorisation d</a:t>
          </a:r>
          <a:r>
            <a:rPr lang="fr-FR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es activités prosociales</a:t>
          </a:r>
          <a:endParaRPr lang="fr-FR" sz="1600" b="1" dirty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ED7B361A-E8E3-4AE4-AD77-50E5B530E0AE}" type="parTrans" cxnId="{B01B3337-1217-4663-8937-4F3CB60B250E}">
      <dgm:prSet/>
      <dgm:spPr/>
      <dgm:t>
        <a:bodyPr/>
        <a:lstStyle/>
        <a:p>
          <a:endParaRPr lang="fr-FR"/>
        </a:p>
      </dgm:t>
    </dgm:pt>
    <dgm:pt modelId="{69AE218C-122A-4903-AAE8-39523E42AD17}" type="sibTrans" cxnId="{B01B3337-1217-4663-8937-4F3CB60B250E}">
      <dgm:prSet/>
      <dgm:spPr/>
      <dgm:t>
        <a:bodyPr/>
        <a:lstStyle/>
        <a:p>
          <a:endParaRPr lang="fr-FR"/>
        </a:p>
      </dgm:t>
    </dgm:pt>
    <dgm:pt modelId="{9F60F284-7959-4945-846F-BD25B5D3B52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Font typeface="Times New Roman" panose="02020603050405020304" pitchFamily="18" charset="0"/>
            <a:buChar char="-"/>
          </a:pPr>
          <a:r>
            <a:rPr lang="fr-F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offres d’opportunités (rôles et responsabilités)</a:t>
          </a:r>
        </a:p>
      </dgm:t>
    </dgm:pt>
    <dgm:pt modelId="{D0E024C7-9E98-4766-9FF5-9AA97D5A07B1}" type="sibTrans" cxnId="{726FD199-106D-4547-88FF-450FB2BFEEE3}">
      <dgm:prSet/>
      <dgm:spPr/>
      <dgm:t>
        <a:bodyPr/>
        <a:lstStyle/>
        <a:p>
          <a:endParaRPr lang="fr-FR"/>
        </a:p>
      </dgm:t>
    </dgm:pt>
    <dgm:pt modelId="{07FF8E38-ECD8-485A-822C-00528BE7088A}" type="parTrans" cxnId="{726FD199-106D-4547-88FF-450FB2BFEEE3}">
      <dgm:prSet/>
      <dgm:spPr/>
      <dgm:t>
        <a:bodyPr/>
        <a:lstStyle/>
        <a:p>
          <a:endParaRPr lang="fr-FR"/>
        </a:p>
      </dgm:t>
    </dgm:pt>
    <dgm:pt modelId="{A41F2EC2-881F-4326-90B0-4FFC4A80F818}" type="pres">
      <dgm:prSet presAssocID="{943FAB17-1464-4A7A-9491-16A022B9EC8B}" presName="compositeShape" presStyleCnt="0">
        <dgm:presLayoutVars>
          <dgm:chMax val="7"/>
          <dgm:dir/>
          <dgm:resizeHandles val="exact"/>
        </dgm:presLayoutVars>
      </dgm:prSet>
      <dgm:spPr/>
    </dgm:pt>
    <dgm:pt modelId="{1F7FC0A4-C61C-45DF-AE87-47965DA0E612}" type="pres">
      <dgm:prSet presAssocID="{943FAB17-1464-4A7A-9491-16A022B9EC8B}" presName="wedge1" presStyleLbl="node1" presStyleIdx="0" presStyleCnt="6"/>
      <dgm:spPr/>
    </dgm:pt>
    <dgm:pt modelId="{7808B99B-D985-40D6-B3ED-48D6AE9F2AA4}" type="pres">
      <dgm:prSet presAssocID="{943FAB17-1464-4A7A-9491-16A022B9EC8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D32AB83-747B-4ADB-8921-263F48916AB8}" type="pres">
      <dgm:prSet presAssocID="{943FAB17-1464-4A7A-9491-16A022B9EC8B}" presName="wedge2" presStyleLbl="node1" presStyleIdx="1" presStyleCnt="6" custScaleX="105355" custScaleY="99134" custLinFactNeighborX="-1557" custLinFactNeighborY="965"/>
      <dgm:spPr/>
    </dgm:pt>
    <dgm:pt modelId="{9FE682FE-0FF1-4908-81AF-0F51146C75B0}" type="pres">
      <dgm:prSet presAssocID="{943FAB17-1464-4A7A-9491-16A022B9EC8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F42B02F-B6A4-4F64-BC2A-7A1A5AFAC01F}" type="pres">
      <dgm:prSet presAssocID="{943FAB17-1464-4A7A-9491-16A022B9EC8B}" presName="wedge3" presStyleLbl="node1" presStyleIdx="2" presStyleCnt="6" custScaleX="105335" custScaleY="101226"/>
      <dgm:spPr/>
    </dgm:pt>
    <dgm:pt modelId="{092E8B32-71B6-4C69-AA74-CC7BFB73F3C2}" type="pres">
      <dgm:prSet presAssocID="{943FAB17-1464-4A7A-9491-16A022B9EC8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0B1FADC-9CC4-4B9B-9313-290D0229C65A}" type="pres">
      <dgm:prSet presAssocID="{943FAB17-1464-4A7A-9491-16A022B9EC8B}" presName="wedge4" presStyleLbl="node1" presStyleIdx="3" presStyleCnt="6"/>
      <dgm:spPr/>
    </dgm:pt>
    <dgm:pt modelId="{4073FBAA-418A-4227-A367-27711728219B}" type="pres">
      <dgm:prSet presAssocID="{943FAB17-1464-4A7A-9491-16A022B9EC8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AB59D81-9B40-4815-910D-5A4822173747}" type="pres">
      <dgm:prSet presAssocID="{943FAB17-1464-4A7A-9491-16A022B9EC8B}" presName="wedge5" presStyleLbl="node1" presStyleIdx="4" presStyleCnt="6"/>
      <dgm:spPr/>
    </dgm:pt>
    <dgm:pt modelId="{BA8FDAEF-2AA0-4410-B6F9-D5D35166E3D3}" type="pres">
      <dgm:prSet presAssocID="{943FAB17-1464-4A7A-9491-16A022B9EC8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DD81DB0-C87B-4B0B-A027-A5AE9501D0C5}" type="pres">
      <dgm:prSet presAssocID="{943FAB17-1464-4A7A-9491-16A022B9EC8B}" presName="wedge6" presStyleLbl="node1" presStyleIdx="5" presStyleCnt="6"/>
      <dgm:spPr/>
    </dgm:pt>
    <dgm:pt modelId="{6C5F23C3-6B75-4B28-8171-2BCFD3ECD71E}" type="pres">
      <dgm:prSet presAssocID="{943FAB17-1464-4A7A-9491-16A022B9EC8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3771517-8A6C-4B76-9B4F-86DE0C8C3BC3}" type="presOf" srcId="{943FAB17-1464-4A7A-9491-16A022B9EC8B}" destId="{A41F2EC2-881F-4326-90B0-4FFC4A80F818}" srcOrd="0" destOrd="0" presId="urn:microsoft.com/office/officeart/2005/8/layout/chart3"/>
    <dgm:cxn modelId="{273EF924-1B9F-4400-9454-1DC398703E01}" type="presOf" srcId="{F6EC65D4-49A3-42FD-8BC0-C52B447348A0}" destId="{7F42B02F-B6A4-4F64-BC2A-7A1A5AFAC01F}" srcOrd="0" destOrd="0" presId="urn:microsoft.com/office/officeart/2005/8/layout/chart3"/>
    <dgm:cxn modelId="{B01B3337-1217-4663-8937-4F3CB60B250E}" srcId="{943FAB17-1464-4A7A-9491-16A022B9EC8B}" destId="{6F9952D1-DF17-4FB9-89D3-DC9A3EE730BD}" srcOrd="5" destOrd="0" parTransId="{ED7B361A-E8E3-4AE4-AD77-50E5B530E0AE}" sibTransId="{69AE218C-122A-4903-AAE8-39523E42AD17}"/>
    <dgm:cxn modelId="{C92F9E5E-0D47-412B-9538-35D42A2B159E}" type="presOf" srcId="{2FCE4EA1-DE13-40FD-9B56-D891A1B574A2}" destId="{BA8FDAEF-2AA0-4410-B6F9-D5D35166E3D3}" srcOrd="1" destOrd="0" presId="urn:microsoft.com/office/officeart/2005/8/layout/chart3"/>
    <dgm:cxn modelId="{EFF00570-9A60-435A-A799-EEFAB6F4C567}" type="presOf" srcId="{2D8F7395-4E23-4A9B-AED4-FDD54BBE8945}" destId="{7808B99B-D985-40D6-B3ED-48D6AE9F2AA4}" srcOrd="1" destOrd="0" presId="urn:microsoft.com/office/officeart/2005/8/layout/chart3"/>
    <dgm:cxn modelId="{17C49B7A-084B-4DD4-AE40-250607FB3FE8}" type="presOf" srcId="{2D8F7395-4E23-4A9B-AED4-FDD54BBE8945}" destId="{1F7FC0A4-C61C-45DF-AE87-47965DA0E612}" srcOrd="0" destOrd="0" presId="urn:microsoft.com/office/officeart/2005/8/layout/chart3"/>
    <dgm:cxn modelId="{84A42F83-6443-405A-9182-CB4E96362580}" type="presOf" srcId="{0A955667-43BA-41E8-838B-2C52E9D95C1E}" destId="{0D32AB83-747B-4ADB-8921-263F48916AB8}" srcOrd="0" destOrd="0" presId="urn:microsoft.com/office/officeart/2005/8/layout/chart3"/>
    <dgm:cxn modelId="{B88A9E83-3275-4458-AD1D-0089C8AB92E3}" srcId="{943FAB17-1464-4A7A-9491-16A022B9EC8B}" destId="{0A955667-43BA-41E8-838B-2C52E9D95C1E}" srcOrd="1" destOrd="0" parTransId="{C6AFD356-F2F9-41BF-A675-8E3B14CE3808}" sibTransId="{66E4DF93-FFE2-4323-8FA9-27F0DC4C418F}"/>
    <dgm:cxn modelId="{3108CB89-5CD7-45A8-92C5-710F41A96064}" type="presOf" srcId="{2FCE4EA1-DE13-40FD-9B56-D891A1B574A2}" destId="{3AB59D81-9B40-4815-910D-5A4822173747}" srcOrd="0" destOrd="0" presId="urn:microsoft.com/office/officeart/2005/8/layout/chart3"/>
    <dgm:cxn modelId="{8C34168B-6E4F-406D-AFD9-7D77A3C3EBD3}" type="presOf" srcId="{9F60F284-7959-4945-846F-BD25B5D3B52C}" destId="{4073FBAA-418A-4227-A367-27711728219B}" srcOrd="1" destOrd="0" presId="urn:microsoft.com/office/officeart/2005/8/layout/chart3"/>
    <dgm:cxn modelId="{726FD199-106D-4547-88FF-450FB2BFEEE3}" srcId="{943FAB17-1464-4A7A-9491-16A022B9EC8B}" destId="{9F60F284-7959-4945-846F-BD25B5D3B52C}" srcOrd="3" destOrd="0" parTransId="{07FF8E38-ECD8-485A-822C-00528BE7088A}" sibTransId="{D0E024C7-9E98-4766-9FF5-9AA97D5A07B1}"/>
    <dgm:cxn modelId="{4422B49A-B059-4596-93FB-155B6042C270}" type="presOf" srcId="{6F9952D1-DF17-4FB9-89D3-DC9A3EE730BD}" destId="{EDD81DB0-C87B-4B0B-A027-A5AE9501D0C5}" srcOrd="0" destOrd="0" presId="urn:microsoft.com/office/officeart/2005/8/layout/chart3"/>
    <dgm:cxn modelId="{0EDEB1B7-6C05-44CB-B65D-968B745A4A73}" type="presOf" srcId="{6F9952D1-DF17-4FB9-89D3-DC9A3EE730BD}" destId="{6C5F23C3-6B75-4B28-8171-2BCFD3ECD71E}" srcOrd="1" destOrd="0" presId="urn:microsoft.com/office/officeart/2005/8/layout/chart3"/>
    <dgm:cxn modelId="{DD609CB9-DC2A-4F10-A7C6-233D4F5CC30D}" type="presOf" srcId="{9F60F284-7959-4945-846F-BD25B5D3B52C}" destId="{30B1FADC-9CC4-4B9B-9313-290D0229C65A}" srcOrd="0" destOrd="0" presId="urn:microsoft.com/office/officeart/2005/8/layout/chart3"/>
    <dgm:cxn modelId="{AA17F2BA-345E-46B5-92F4-D934A62EE08A}" srcId="{943FAB17-1464-4A7A-9491-16A022B9EC8B}" destId="{2D8F7395-4E23-4A9B-AED4-FDD54BBE8945}" srcOrd="0" destOrd="0" parTransId="{4F1316C8-9F78-4CD8-8929-6B25FBFDA3F8}" sibTransId="{B4781A82-6C0B-4CBB-A84C-BAE51A0209F6}"/>
    <dgm:cxn modelId="{7BA375CD-36A4-4ACB-8D6E-28EB16CF4C50}" srcId="{943FAB17-1464-4A7A-9491-16A022B9EC8B}" destId="{F6EC65D4-49A3-42FD-8BC0-C52B447348A0}" srcOrd="2" destOrd="0" parTransId="{6B9F6A42-CEFC-42F2-9C68-4F88F29B20D7}" sibTransId="{56D40CB6-BD3A-469E-A87E-5399726D98D9}"/>
    <dgm:cxn modelId="{5D0DFDCF-D9E0-42E6-8900-9156AC973294}" type="presOf" srcId="{0A955667-43BA-41E8-838B-2C52E9D95C1E}" destId="{9FE682FE-0FF1-4908-81AF-0F51146C75B0}" srcOrd="1" destOrd="0" presId="urn:microsoft.com/office/officeart/2005/8/layout/chart3"/>
    <dgm:cxn modelId="{4CDCF6D0-2180-4FFC-800C-C811119B63E0}" type="presOf" srcId="{F6EC65D4-49A3-42FD-8BC0-C52B447348A0}" destId="{092E8B32-71B6-4C69-AA74-CC7BFB73F3C2}" srcOrd="1" destOrd="0" presId="urn:microsoft.com/office/officeart/2005/8/layout/chart3"/>
    <dgm:cxn modelId="{E9ABEFFD-CA98-4073-8EE6-82087172AFD4}" srcId="{943FAB17-1464-4A7A-9491-16A022B9EC8B}" destId="{2FCE4EA1-DE13-40FD-9B56-D891A1B574A2}" srcOrd="4" destOrd="0" parTransId="{2EAAA49A-1A3A-4E65-B1AE-0A5BC4B7412B}" sibTransId="{45B69E52-F6EF-4846-A702-37DF4B59D9C8}"/>
    <dgm:cxn modelId="{E49A50E5-7F83-4840-B0B4-BA95337A4AC2}" type="presParOf" srcId="{A41F2EC2-881F-4326-90B0-4FFC4A80F818}" destId="{1F7FC0A4-C61C-45DF-AE87-47965DA0E612}" srcOrd="0" destOrd="0" presId="urn:microsoft.com/office/officeart/2005/8/layout/chart3"/>
    <dgm:cxn modelId="{63E095B7-2A9D-4144-B68B-37F51A41D29F}" type="presParOf" srcId="{A41F2EC2-881F-4326-90B0-4FFC4A80F818}" destId="{7808B99B-D985-40D6-B3ED-48D6AE9F2AA4}" srcOrd="1" destOrd="0" presId="urn:microsoft.com/office/officeart/2005/8/layout/chart3"/>
    <dgm:cxn modelId="{0972D202-231D-4C05-9F03-692F4B419A76}" type="presParOf" srcId="{A41F2EC2-881F-4326-90B0-4FFC4A80F818}" destId="{0D32AB83-747B-4ADB-8921-263F48916AB8}" srcOrd="2" destOrd="0" presId="urn:microsoft.com/office/officeart/2005/8/layout/chart3"/>
    <dgm:cxn modelId="{217A67D1-661F-42AD-8C0E-B6663BB2F8E7}" type="presParOf" srcId="{A41F2EC2-881F-4326-90B0-4FFC4A80F818}" destId="{9FE682FE-0FF1-4908-81AF-0F51146C75B0}" srcOrd="3" destOrd="0" presId="urn:microsoft.com/office/officeart/2005/8/layout/chart3"/>
    <dgm:cxn modelId="{2D5D9C42-EA6A-4FB2-BCBB-B8DF84EA7532}" type="presParOf" srcId="{A41F2EC2-881F-4326-90B0-4FFC4A80F818}" destId="{7F42B02F-B6A4-4F64-BC2A-7A1A5AFAC01F}" srcOrd="4" destOrd="0" presId="urn:microsoft.com/office/officeart/2005/8/layout/chart3"/>
    <dgm:cxn modelId="{4473F766-F358-420D-9D40-8B5D51074B04}" type="presParOf" srcId="{A41F2EC2-881F-4326-90B0-4FFC4A80F818}" destId="{092E8B32-71B6-4C69-AA74-CC7BFB73F3C2}" srcOrd="5" destOrd="0" presId="urn:microsoft.com/office/officeart/2005/8/layout/chart3"/>
    <dgm:cxn modelId="{24584CF9-38A6-444F-809C-992229353F8E}" type="presParOf" srcId="{A41F2EC2-881F-4326-90B0-4FFC4A80F818}" destId="{30B1FADC-9CC4-4B9B-9313-290D0229C65A}" srcOrd="6" destOrd="0" presId="urn:microsoft.com/office/officeart/2005/8/layout/chart3"/>
    <dgm:cxn modelId="{060AEA40-56D7-4ACE-A111-9ED0D880281A}" type="presParOf" srcId="{A41F2EC2-881F-4326-90B0-4FFC4A80F818}" destId="{4073FBAA-418A-4227-A367-27711728219B}" srcOrd="7" destOrd="0" presId="urn:microsoft.com/office/officeart/2005/8/layout/chart3"/>
    <dgm:cxn modelId="{93828CB2-F515-4B98-8EB1-B2C1D9F4CE9D}" type="presParOf" srcId="{A41F2EC2-881F-4326-90B0-4FFC4A80F818}" destId="{3AB59D81-9B40-4815-910D-5A4822173747}" srcOrd="8" destOrd="0" presId="urn:microsoft.com/office/officeart/2005/8/layout/chart3"/>
    <dgm:cxn modelId="{4CF2597D-B7EA-4DA2-8E2F-5DAE36397C1C}" type="presParOf" srcId="{A41F2EC2-881F-4326-90B0-4FFC4A80F818}" destId="{BA8FDAEF-2AA0-4410-B6F9-D5D35166E3D3}" srcOrd="9" destOrd="0" presId="urn:microsoft.com/office/officeart/2005/8/layout/chart3"/>
    <dgm:cxn modelId="{287BB43F-8E14-4744-A075-AF732660AEB7}" type="presParOf" srcId="{A41F2EC2-881F-4326-90B0-4FFC4A80F818}" destId="{EDD81DB0-C87B-4B0B-A027-A5AE9501D0C5}" srcOrd="10" destOrd="0" presId="urn:microsoft.com/office/officeart/2005/8/layout/chart3"/>
    <dgm:cxn modelId="{5AB532A4-7A3B-437C-92D5-2513838D4EA3}" type="presParOf" srcId="{A41F2EC2-881F-4326-90B0-4FFC4A80F818}" destId="{6C5F23C3-6B75-4B28-8171-2BCFD3ECD71E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E3980-919F-437B-A3D2-41346E2582E3}">
      <dsp:nvSpPr>
        <dsp:cNvPr id="0" name=""/>
        <dsp:cNvSpPr/>
      </dsp:nvSpPr>
      <dsp:spPr>
        <a:xfrm>
          <a:off x="0" y="1030764"/>
          <a:ext cx="14187568" cy="1889527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2193E-DF6B-45D5-BF21-591D12D49648}">
      <dsp:nvSpPr>
        <dsp:cNvPr id="0" name=""/>
        <dsp:cNvSpPr/>
      </dsp:nvSpPr>
      <dsp:spPr>
        <a:xfrm>
          <a:off x="0" y="1428128"/>
          <a:ext cx="4512126" cy="451212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2ACF6-445F-49F4-BE49-92C8E96FE23B}">
      <dsp:nvSpPr>
        <dsp:cNvPr id="0" name=""/>
        <dsp:cNvSpPr/>
      </dsp:nvSpPr>
      <dsp:spPr>
        <a:xfrm>
          <a:off x="2256063" y="1428128"/>
          <a:ext cx="5264147" cy="4512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2400" kern="1200" dirty="0"/>
            <a:t>expansion de la liberté de choix</a:t>
          </a:r>
        </a:p>
      </dsp:txBody>
      <dsp:txXfrm>
        <a:off x="2256063" y="1428128"/>
        <a:ext cx="5264147" cy="564017"/>
      </dsp:txXfrm>
    </dsp:sp>
    <dsp:sp modelId="{45696B12-1C03-486E-8FE9-C07D206A84B8}">
      <dsp:nvSpPr>
        <dsp:cNvPr id="0" name=""/>
        <dsp:cNvSpPr/>
      </dsp:nvSpPr>
      <dsp:spPr>
        <a:xfrm>
          <a:off x="394811" y="1992145"/>
          <a:ext cx="3722503" cy="372250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EB21E-2360-45D6-9C03-879666E848DF}">
      <dsp:nvSpPr>
        <dsp:cNvPr id="0" name=""/>
        <dsp:cNvSpPr/>
      </dsp:nvSpPr>
      <dsp:spPr>
        <a:xfrm>
          <a:off x="2256063" y="1992145"/>
          <a:ext cx="5264147" cy="37225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2400" kern="1200"/>
            <a:t> acquisition </a:t>
          </a:r>
          <a:r>
            <a:rPr lang="fr-FR" sz="2400" kern="1200" dirty="0"/>
            <a:t>de savoirs, de compétences</a:t>
          </a:r>
        </a:p>
      </dsp:txBody>
      <dsp:txXfrm>
        <a:off x="2256063" y="1992145"/>
        <a:ext cx="5264147" cy="564017"/>
      </dsp:txXfrm>
    </dsp:sp>
    <dsp:sp modelId="{5820FAB2-46B9-4B2F-9CE1-CAD3E31B086D}">
      <dsp:nvSpPr>
        <dsp:cNvPr id="0" name=""/>
        <dsp:cNvSpPr/>
      </dsp:nvSpPr>
      <dsp:spPr>
        <a:xfrm>
          <a:off x="789623" y="2556163"/>
          <a:ext cx="2932879" cy="293287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E8DD9-2C15-4EFC-AA0C-AFA138B3599B}">
      <dsp:nvSpPr>
        <dsp:cNvPr id="0" name=""/>
        <dsp:cNvSpPr/>
      </dsp:nvSpPr>
      <dsp:spPr>
        <a:xfrm>
          <a:off x="2256063" y="2556163"/>
          <a:ext cx="5264147" cy="29328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2400" kern="1200" dirty="0"/>
            <a:t>volonté de changer les choses en mieux</a:t>
          </a:r>
        </a:p>
      </dsp:txBody>
      <dsp:txXfrm>
        <a:off x="2256063" y="2556163"/>
        <a:ext cx="5264147" cy="564012"/>
      </dsp:txXfrm>
    </dsp:sp>
    <dsp:sp modelId="{D473F0D6-D0AC-47EC-8CA3-194BBEAC6CD6}">
      <dsp:nvSpPr>
        <dsp:cNvPr id="0" name=""/>
        <dsp:cNvSpPr/>
      </dsp:nvSpPr>
      <dsp:spPr>
        <a:xfrm>
          <a:off x="1184433" y="3120176"/>
          <a:ext cx="2143260" cy="214326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4CDC7-DE35-4376-B7A2-B4A11F402479}">
      <dsp:nvSpPr>
        <dsp:cNvPr id="0" name=""/>
        <dsp:cNvSpPr/>
      </dsp:nvSpPr>
      <dsp:spPr>
        <a:xfrm>
          <a:off x="2256063" y="3120176"/>
          <a:ext cx="5264147" cy="21432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2400" kern="1200" dirty="0"/>
            <a:t>compréhension du système</a:t>
          </a:r>
        </a:p>
      </dsp:txBody>
      <dsp:txXfrm>
        <a:off x="2256063" y="3120176"/>
        <a:ext cx="5264147" cy="564017"/>
      </dsp:txXfrm>
    </dsp:sp>
    <dsp:sp modelId="{833B0E81-3CBF-4083-A098-56150CF1CF20}">
      <dsp:nvSpPr>
        <dsp:cNvPr id="0" name=""/>
        <dsp:cNvSpPr/>
      </dsp:nvSpPr>
      <dsp:spPr>
        <a:xfrm>
          <a:off x="1579244" y="3684193"/>
          <a:ext cx="1353636" cy="135363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8932C-7803-46EF-B295-DACD955FE90F}">
      <dsp:nvSpPr>
        <dsp:cNvPr id="0" name=""/>
        <dsp:cNvSpPr/>
      </dsp:nvSpPr>
      <dsp:spPr>
        <a:xfrm>
          <a:off x="2256063" y="3684193"/>
          <a:ext cx="5264147" cy="1353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2400" kern="1200"/>
            <a:t>juste colère</a:t>
          </a:r>
          <a:endParaRPr lang="fr-FR" sz="2400" kern="1200" dirty="0"/>
        </a:p>
      </dsp:txBody>
      <dsp:txXfrm>
        <a:off x="2256063" y="3684193"/>
        <a:ext cx="5264147" cy="564017"/>
      </dsp:txXfrm>
    </dsp:sp>
    <dsp:sp modelId="{893913B0-A2B5-4829-B8ED-8A3705771BF5}">
      <dsp:nvSpPr>
        <dsp:cNvPr id="0" name=""/>
        <dsp:cNvSpPr/>
      </dsp:nvSpPr>
      <dsp:spPr>
        <a:xfrm>
          <a:off x="1974056" y="4248210"/>
          <a:ext cx="564012" cy="56401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33B38-AD22-42E3-861E-FF94F4C45BB1}">
      <dsp:nvSpPr>
        <dsp:cNvPr id="0" name=""/>
        <dsp:cNvSpPr/>
      </dsp:nvSpPr>
      <dsp:spPr>
        <a:xfrm>
          <a:off x="2256063" y="4248210"/>
          <a:ext cx="5264147" cy="564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2400" kern="1200" dirty="0"/>
            <a:t>conscience critique</a:t>
          </a:r>
        </a:p>
      </dsp:txBody>
      <dsp:txXfrm>
        <a:off x="2256063" y="4248210"/>
        <a:ext cx="5264147" cy="564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EA8E5-334F-425C-AB06-A76E2EB89FCB}">
      <dsp:nvSpPr>
        <dsp:cNvPr id="0" name=""/>
        <dsp:cNvSpPr/>
      </dsp:nvSpPr>
      <dsp:spPr>
        <a:xfrm>
          <a:off x="5084462" y="0"/>
          <a:ext cx="3248874" cy="324887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kern="1200"/>
            <a:t>Littératie</a:t>
          </a:r>
          <a:br>
            <a:rPr lang="fr-FR" sz="2000" b="1" i="0" kern="1200"/>
          </a:br>
          <a:r>
            <a:rPr lang="fr-FR" sz="2000" b="1" i="0" kern="1200"/>
            <a:t>Compétences techniques</a:t>
          </a:r>
          <a:endParaRPr lang="fr-FR" sz="2000" b="1" kern="1200" dirty="0"/>
        </a:p>
      </dsp:txBody>
      <dsp:txXfrm>
        <a:off x="5896681" y="1624437"/>
        <a:ext cx="1624437" cy="1624437"/>
      </dsp:txXfrm>
    </dsp:sp>
    <dsp:sp modelId="{B15A8C8D-9017-426E-B4A0-92C6E3E5C426}">
      <dsp:nvSpPr>
        <dsp:cNvPr id="0" name=""/>
        <dsp:cNvSpPr/>
      </dsp:nvSpPr>
      <dsp:spPr>
        <a:xfrm>
          <a:off x="3435366" y="3248874"/>
          <a:ext cx="3298192" cy="324887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/>
            <a:t>Réciprocité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/>
            <a:t>Altruisme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/>
            <a:t>(Servet, 2007)</a:t>
          </a:r>
          <a:endParaRPr lang="fr-FR" sz="2000" b="0" kern="1200" dirty="0"/>
        </a:p>
      </dsp:txBody>
      <dsp:txXfrm>
        <a:off x="4259914" y="4873311"/>
        <a:ext cx="1649096" cy="1624437"/>
      </dsp:txXfrm>
    </dsp:sp>
    <dsp:sp modelId="{0D060687-7D8B-4FB3-8998-8FDD535E6FF2}">
      <dsp:nvSpPr>
        <dsp:cNvPr id="0" name=""/>
        <dsp:cNvSpPr/>
      </dsp:nvSpPr>
      <dsp:spPr>
        <a:xfrm rot="10800000">
          <a:off x="5084462" y="3248874"/>
          <a:ext cx="3248874" cy="324887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/>
            <a:t>Habilité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/>
            <a:t>Sociale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/>
            <a:t>(Ziebland, 2004)</a:t>
          </a:r>
          <a:endParaRPr lang="fr-FR" sz="2000" b="0" kern="1200" dirty="0"/>
        </a:p>
      </dsp:txBody>
      <dsp:txXfrm rot="10800000">
        <a:off x="5896680" y="3248874"/>
        <a:ext cx="1624437" cy="1624437"/>
      </dsp:txXfrm>
    </dsp:sp>
    <dsp:sp modelId="{9C586C8F-B1BE-404B-BC83-E3A057EC16D7}">
      <dsp:nvSpPr>
        <dsp:cNvPr id="0" name=""/>
        <dsp:cNvSpPr/>
      </dsp:nvSpPr>
      <dsp:spPr>
        <a:xfrm>
          <a:off x="6640917" y="3248874"/>
          <a:ext cx="3384840" cy="324887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/>
            <a:t>Décentration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/>
            <a:t>(Piaget, 1973)</a:t>
          </a:r>
          <a:endParaRPr lang="fr-FR" sz="2000" b="0" kern="1200" dirty="0"/>
        </a:p>
      </dsp:txBody>
      <dsp:txXfrm>
        <a:off x="7487127" y="4873311"/>
        <a:ext cx="1692420" cy="1624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A7E2A-E348-4D9D-9C48-3065DF357090}">
      <dsp:nvSpPr>
        <dsp:cNvPr id="0" name=""/>
        <dsp:cNvSpPr/>
      </dsp:nvSpPr>
      <dsp:spPr>
        <a:xfrm>
          <a:off x="3889393" y="-310515"/>
          <a:ext cx="2061748" cy="19797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400" b="1" kern="1200" dirty="0">
              <a:solidFill>
                <a:schemeClr val="tx1"/>
              </a:solidFill>
            </a:rPr>
            <a:t>interactions communicatives</a:t>
          </a:r>
        </a:p>
      </dsp:txBody>
      <dsp:txXfrm>
        <a:off x="4191329" y="-20588"/>
        <a:ext cx="1457876" cy="1399889"/>
      </dsp:txXfrm>
    </dsp:sp>
    <dsp:sp modelId="{5E10E31B-A360-4169-A27F-4DE6E1CE8894}">
      <dsp:nvSpPr>
        <dsp:cNvPr id="0" name=""/>
        <dsp:cNvSpPr/>
      </dsp:nvSpPr>
      <dsp:spPr>
        <a:xfrm rot="12260401">
          <a:off x="5833683" y="866532"/>
          <a:ext cx="14363" cy="458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 rot="10800000">
        <a:off x="5837800" y="959125"/>
        <a:ext cx="10054" cy="275115"/>
      </dsp:txXfrm>
    </dsp:sp>
    <dsp:sp modelId="{C5F17892-6CAC-4185-9E5E-DA0F97E72CDD}">
      <dsp:nvSpPr>
        <dsp:cNvPr id="0" name=""/>
        <dsp:cNvSpPr/>
      </dsp:nvSpPr>
      <dsp:spPr>
        <a:xfrm>
          <a:off x="5729846" y="522028"/>
          <a:ext cx="2061748" cy="197974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400" b="1" kern="1200" dirty="0">
              <a:solidFill>
                <a:schemeClr val="tx1"/>
              </a:solidFill>
            </a:rPr>
            <a:t>entraide</a:t>
          </a:r>
        </a:p>
      </dsp:txBody>
      <dsp:txXfrm>
        <a:off x="6031782" y="811955"/>
        <a:ext cx="1457876" cy="1399889"/>
      </dsp:txXfrm>
    </dsp:sp>
    <dsp:sp modelId="{4E3A33E8-8C59-47E4-86EE-A9E2B46A8898}">
      <dsp:nvSpPr>
        <dsp:cNvPr id="0" name=""/>
        <dsp:cNvSpPr/>
      </dsp:nvSpPr>
      <dsp:spPr>
        <a:xfrm rot="4611013">
          <a:off x="6977775" y="2274746"/>
          <a:ext cx="29449" cy="458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6981188" y="2362149"/>
        <a:ext cx="20614" cy="275115"/>
      </dsp:txXfrm>
    </dsp:sp>
    <dsp:sp modelId="{11BF4E51-E1EB-4322-B92A-4EDDD47A60FB}">
      <dsp:nvSpPr>
        <dsp:cNvPr id="0" name=""/>
        <dsp:cNvSpPr/>
      </dsp:nvSpPr>
      <dsp:spPr>
        <a:xfrm>
          <a:off x="6193785" y="2507870"/>
          <a:ext cx="2061748" cy="19797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400" b="1" kern="1200" dirty="0">
              <a:solidFill>
                <a:schemeClr val="tx1"/>
              </a:solidFill>
            </a:rPr>
            <a:t>empathie </a:t>
          </a:r>
        </a:p>
      </dsp:txBody>
      <dsp:txXfrm>
        <a:off x="6495721" y="2797797"/>
        <a:ext cx="1457876" cy="1399889"/>
      </dsp:txXfrm>
    </dsp:sp>
    <dsp:sp modelId="{4B2C821F-4663-49B4-889E-E37F87BBC14D}">
      <dsp:nvSpPr>
        <dsp:cNvPr id="0" name=""/>
        <dsp:cNvSpPr/>
      </dsp:nvSpPr>
      <dsp:spPr>
        <a:xfrm rot="7678583">
          <a:off x="6586330" y="4074129"/>
          <a:ext cx="18841" cy="458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 rot="10800000">
        <a:off x="6590895" y="4163606"/>
        <a:ext cx="13189" cy="275115"/>
      </dsp:txXfrm>
    </dsp:sp>
    <dsp:sp modelId="{F99961BA-F4CD-4131-A9BB-E15812AFB2C0}">
      <dsp:nvSpPr>
        <dsp:cNvPr id="0" name=""/>
        <dsp:cNvSpPr/>
      </dsp:nvSpPr>
      <dsp:spPr>
        <a:xfrm>
          <a:off x="4935311" y="4120011"/>
          <a:ext cx="2061748" cy="19797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400" b="1" kern="1200" dirty="0">
              <a:solidFill>
                <a:schemeClr val="tx1"/>
              </a:solidFill>
            </a:rPr>
            <a:t>leadership</a:t>
          </a:r>
        </a:p>
      </dsp:txBody>
      <dsp:txXfrm>
        <a:off x="5237247" y="4409938"/>
        <a:ext cx="1457876" cy="1399889"/>
      </dsp:txXfrm>
    </dsp:sp>
    <dsp:sp modelId="{BF45D0DA-6F78-486B-A2E0-24C6E3873DE7}">
      <dsp:nvSpPr>
        <dsp:cNvPr id="0" name=""/>
        <dsp:cNvSpPr/>
      </dsp:nvSpPr>
      <dsp:spPr>
        <a:xfrm rot="10974">
          <a:off x="4950190" y="4877434"/>
          <a:ext cx="35830" cy="458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4950190" y="4969122"/>
        <a:ext cx="25081" cy="275115"/>
      </dsp:txXfrm>
    </dsp:sp>
    <dsp:sp modelId="{5BD942A3-ADD8-40BE-A91B-665F41C3602C}">
      <dsp:nvSpPr>
        <dsp:cNvPr id="0" name=""/>
        <dsp:cNvSpPr/>
      </dsp:nvSpPr>
      <dsp:spPr>
        <a:xfrm>
          <a:off x="2941178" y="4113646"/>
          <a:ext cx="2061748" cy="19797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400" b="1" kern="1200" dirty="0">
              <a:solidFill>
                <a:schemeClr val="tx1"/>
              </a:solidFill>
            </a:rPr>
            <a:t>altruisme</a:t>
          </a:r>
        </a:p>
      </dsp:txBody>
      <dsp:txXfrm>
        <a:off x="3243114" y="4403573"/>
        <a:ext cx="1457876" cy="1399889"/>
      </dsp:txXfrm>
    </dsp:sp>
    <dsp:sp modelId="{0ABE7061-9CA4-4D5E-BE16-0EDEB0260D40}">
      <dsp:nvSpPr>
        <dsp:cNvPr id="0" name=""/>
        <dsp:cNvSpPr/>
      </dsp:nvSpPr>
      <dsp:spPr>
        <a:xfrm rot="3082443">
          <a:off x="3345395" y="4097540"/>
          <a:ext cx="12074" cy="458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3346076" y="4187830"/>
        <a:ext cx="8452" cy="275115"/>
      </dsp:txXfrm>
    </dsp:sp>
    <dsp:sp modelId="{59DB99B7-0990-4C9E-8848-0B58F9A22700}">
      <dsp:nvSpPr>
        <dsp:cNvPr id="0" name=""/>
        <dsp:cNvSpPr/>
      </dsp:nvSpPr>
      <dsp:spPr>
        <a:xfrm>
          <a:off x="1700365" y="2560750"/>
          <a:ext cx="2061748" cy="19797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400" b="1" kern="1200" dirty="0">
              <a:solidFill>
                <a:schemeClr val="tx1"/>
              </a:solidFill>
            </a:rPr>
            <a:t>soutiens émotionnels et informationnels </a:t>
          </a:r>
        </a:p>
      </dsp:txBody>
      <dsp:txXfrm>
        <a:off x="2002301" y="2850677"/>
        <a:ext cx="1457876" cy="1399889"/>
      </dsp:txXfrm>
    </dsp:sp>
    <dsp:sp modelId="{DEE83BA6-2FC6-4E77-A9B4-669BDE390DC8}">
      <dsp:nvSpPr>
        <dsp:cNvPr id="0" name=""/>
        <dsp:cNvSpPr/>
      </dsp:nvSpPr>
      <dsp:spPr>
        <a:xfrm rot="16932278">
          <a:off x="2925183" y="2306404"/>
          <a:ext cx="51167" cy="458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931235" y="2405611"/>
        <a:ext cx="35817" cy="275115"/>
      </dsp:txXfrm>
    </dsp:sp>
    <dsp:sp modelId="{500321AA-BFA0-4403-9120-F7A2F1954DBE}">
      <dsp:nvSpPr>
        <dsp:cNvPr id="0" name=""/>
        <dsp:cNvSpPr/>
      </dsp:nvSpPr>
      <dsp:spPr>
        <a:xfrm>
          <a:off x="2140032" y="528009"/>
          <a:ext cx="2061748" cy="19797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400" b="1" kern="1200" dirty="0">
              <a:solidFill>
                <a:schemeClr val="tx1"/>
              </a:solidFill>
            </a:rPr>
            <a:t>intensité d’engagement</a:t>
          </a:r>
        </a:p>
      </dsp:txBody>
      <dsp:txXfrm>
        <a:off x="2441968" y="817936"/>
        <a:ext cx="1457876" cy="1399889"/>
      </dsp:txXfrm>
    </dsp:sp>
    <dsp:sp modelId="{233D129E-B8D2-4534-87A9-DF9D745D4922}">
      <dsp:nvSpPr>
        <dsp:cNvPr id="0" name=""/>
        <dsp:cNvSpPr/>
      </dsp:nvSpPr>
      <dsp:spPr>
        <a:xfrm rot="9263405">
          <a:off x="4019004" y="868670"/>
          <a:ext cx="56024" cy="458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 rot="10800000">
        <a:off x="4034985" y="956743"/>
        <a:ext cx="39217" cy="2751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60260-BDDD-4ED8-804C-79696AF63DAF}">
      <dsp:nvSpPr>
        <dsp:cNvPr id="0" name=""/>
        <dsp:cNvSpPr/>
      </dsp:nvSpPr>
      <dsp:spPr>
        <a:xfrm>
          <a:off x="1841061" y="4932395"/>
          <a:ext cx="116393" cy="1163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F08AF-EE84-45E7-BE03-6490A2A8991A}">
      <dsp:nvSpPr>
        <dsp:cNvPr id="0" name=""/>
        <dsp:cNvSpPr/>
      </dsp:nvSpPr>
      <dsp:spPr>
        <a:xfrm>
          <a:off x="1621658" y="5038013"/>
          <a:ext cx="116393" cy="1163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CCC04-CABD-438C-9C26-34AFB9A40240}">
      <dsp:nvSpPr>
        <dsp:cNvPr id="0" name=""/>
        <dsp:cNvSpPr/>
      </dsp:nvSpPr>
      <dsp:spPr>
        <a:xfrm>
          <a:off x="1391780" y="5121439"/>
          <a:ext cx="116393" cy="1163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E5977-D05A-47AD-BCDA-C308724F7753}">
      <dsp:nvSpPr>
        <dsp:cNvPr id="0" name=""/>
        <dsp:cNvSpPr/>
      </dsp:nvSpPr>
      <dsp:spPr>
        <a:xfrm>
          <a:off x="2894426" y="3709769"/>
          <a:ext cx="116393" cy="1163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3F09B-67D2-4C47-A3AB-52C87B85D4AB}">
      <dsp:nvSpPr>
        <dsp:cNvPr id="0" name=""/>
        <dsp:cNvSpPr/>
      </dsp:nvSpPr>
      <dsp:spPr>
        <a:xfrm>
          <a:off x="2805967" y="3924705"/>
          <a:ext cx="116393" cy="1163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D3499-6EE8-433A-A220-BE9B812D0958}">
      <dsp:nvSpPr>
        <dsp:cNvPr id="0" name=""/>
        <dsp:cNvSpPr/>
      </dsp:nvSpPr>
      <dsp:spPr>
        <a:xfrm>
          <a:off x="2743114" y="2091794"/>
          <a:ext cx="116393" cy="1163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EB444-9798-4F7E-A9EC-31717CFF6F37}">
      <dsp:nvSpPr>
        <dsp:cNvPr id="0" name=""/>
        <dsp:cNvSpPr/>
      </dsp:nvSpPr>
      <dsp:spPr>
        <a:xfrm>
          <a:off x="2904902" y="1989052"/>
          <a:ext cx="116393" cy="1163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0810B-94C7-408F-9299-5D122E4304E6}">
      <dsp:nvSpPr>
        <dsp:cNvPr id="0" name=""/>
        <dsp:cNvSpPr/>
      </dsp:nvSpPr>
      <dsp:spPr>
        <a:xfrm>
          <a:off x="3066689" y="1886310"/>
          <a:ext cx="116393" cy="1163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BF25E-8554-492B-A41B-BD117A7FFCA9}">
      <dsp:nvSpPr>
        <dsp:cNvPr id="0" name=""/>
        <dsp:cNvSpPr/>
      </dsp:nvSpPr>
      <dsp:spPr>
        <a:xfrm>
          <a:off x="3228477" y="1989052"/>
          <a:ext cx="116393" cy="1163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18520-7915-4D9A-9A15-BCB159213DCE}">
      <dsp:nvSpPr>
        <dsp:cNvPr id="0" name=""/>
        <dsp:cNvSpPr/>
      </dsp:nvSpPr>
      <dsp:spPr>
        <a:xfrm>
          <a:off x="3390265" y="2091794"/>
          <a:ext cx="116393" cy="1163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D5C5B-5009-4F44-9A84-8EB6EB8532C3}">
      <dsp:nvSpPr>
        <dsp:cNvPr id="0" name=""/>
        <dsp:cNvSpPr/>
      </dsp:nvSpPr>
      <dsp:spPr>
        <a:xfrm>
          <a:off x="3066689" y="2102890"/>
          <a:ext cx="116393" cy="1163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49184-DB3B-403D-AE23-0651F944F4B4}">
      <dsp:nvSpPr>
        <dsp:cNvPr id="0" name=""/>
        <dsp:cNvSpPr/>
      </dsp:nvSpPr>
      <dsp:spPr>
        <a:xfrm>
          <a:off x="3066689" y="2319880"/>
          <a:ext cx="116393" cy="1163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E2871-88A5-40DE-9E45-D47CA3195790}">
      <dsp:nvSpPr>
        <dsp:cNvPr id="0" name=""/>
        <dsp:cNvSpPr/>
      </dsp:nvSpPr>
      <dsp:spPr>
        <a:xfrm>
          <a:off x="1371273" y="5516350"/>
          <a:ext cx="2510617" cy="11191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14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sens de la communauté</a:t>
          </a:r>
          <a:endParaRPr lang="fr-FR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5904" y="5570981"/>
        <a:ext cx="2401355" cy="1009851"/>
      </dsp:txXfrm>
    </dsp:sp>
    <dsp:sp modelId="{B9E4B9FB-C963-4EDB-82B0-F21D1E82F206}">
      <dsp:nvSpPr>
        <dsp:cNvPr id="0" name=""/>
        <dsp:cNvSpPr/>
      </dsp:nvSpPr>
      <dsp:spPr>
        <a:xfrm>
          <a:off x="128324" y="4709080"/>
          <a:ext cx="1163939" cy="116385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D1E7A-D063-4230-9BD9-65ECF6DB5D51}">
      <dsp:nvSpPr>
        <dsp:cNvPr id="0" name=""/>
        <dsp:cNvSpPr/>
      </dsp:nvSpPr>
      <dsp:spPr>
        <a:xfrm>
          <a:off x="3309079" y="4198693"/>
          <a:ext cx="2510617" cy="121901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14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collaborations fédératrices</a:t>
          </a:r>
        </a:p>
      </dsp:txBody>
      <dsp:txXfrm>
        <a:off x="3368587" y="4258201"/>
        <a:ext cx="2391601" cy="1100001"/>
      </dsp:txXfrm>
    </dsp:sp>
    <dsp:sp modelId="{FEB4203A-B30F-43E5-A114-3E7FCFDDE01F}">
      <dsp:nvSpPr>
        <dsp:cNvPr id="0" name=""/>
        <dsp:cNvSpPr/>
      </dsp:nvSpPr>
      <dsp:spPr>
        <a:xfrm>
          <a:off x="1743290" y="3834954"/>
          <a:ext cx="1163939" cy="116385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23DCF-0060-4538-9259-8C307EFF20D1}">
      <dsp:nvSpPr>
        <dsp:cNvPr id="0" name=""/>
        <dsp:cNvSpPr/>
      </dsp:nvSpPr>
      <dsp:spPr>
        <a:xfrm>
          <a:off x="3309073" y="2702369"/>
          <a:ext cx="2510617" cy="10085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414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influence sociétale</a:t>
          </a:r>
        </a:p>
      </dsp:txBody>
      <dsp:txXfrm>
        <a:off x="3358305" y="2751601"/>
        <a:ext cx="2412153" cy="910055"/>
      </dsp:txXfrm>
    </dsp:sp>
    <dsp:sp modelId="{441E711C-1F03-49A5-8924-676A4175F261}">
      <dsp:nvSpPr>
        <dsp:cNvPr id="0" name=""/>
        <dsp:cNvSpPr/>
      </dsp:nvSpPr>
      <dsp:spPr>
        <a:xfrm>
          <a:off x="2484720" y="2509175"/>
          <a:ext cx="1163939" cy="1163857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2F5C8-0B1A-4FA7-8CC6-AEC37FF3A104}">
      <dsp:nvSpPr>
        <dsp:cNvPr id="0" name=""/>
        <dsp:cNvSpPr/>
      </dsp:nvSpPr>
      <dsp:spPr>
        <a:xfrm>
          <a:off x="2564896" y="0"/>
          <a:ext cx="5685832" cy="5010957"/>
        </a:xfrm>
        <a:prstGeom prst="ellipse">
          <a:avLst/>
        </a:prstGeom>
        <a:gradFill flip="none" rotWithShape="0">
          <a:gsLst>
            <a:gs pos="50000">
              <a:schemeClr val="accent2">
                <a:lumMod val="60000"/>
                <a:lumOff val="40000"/>
              </a:schemeClr>
            </a:gs>
            <a:gs pos="100000">
              <a:srgbClr val="0099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Capital communautaire</a:t>
          </a:r>
        </a:p>
      </dsp:txBody>
      <dsp:txXfrm>
        <a:off x="4414213" y="250547"/>
        <a:ext cx="1987198" cy="751643"/>
      </dsp:txXfrm>
    </dsp:sp>
    <dsp:sp modelId="{2FA6A0A4-5834-40F2-8384-24224004D096}">
      <dsp:nvSpPr>
        <dsp:cNvPr id="0" name=""/>
        <dsp:cNvSpPr/>
      </dsp:nvSpPr>
      <dsp:spPr>
        <a:xfrm>
          <a:off x="3038381" y="1252739"/>
          <a:ext cx="4448827" cy="3758217"/>
        </a:xfrm>
        <a:prstGeom prst="ellipse">
          <a:avLst/>
        </a:prstGeom>
        <a:gradFill flip="none" rotWithShape="0">
          <a:gsLst>
            <a:gs pos="50000">
              <a:schemeClr val="accent2">
                <a:lumMod val="60000"/>
                <a:lumOff val="40000"/>
              </a:schemeClr>
            </a:gs>
            <a:gs pos="100000">
              <a:srgbClr val="0099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</a:rPr>
            <a:t>Auto-organisation Mise en relation Coopérations</a:t>
          </a:r>
          <a:endParaRPr lang="fr-FR" sz="1800" b="1" kern="1200" dirty="0"/>
        </a:p>
      </dsp:txBody>
      <dsp:txXfrm>
        <a:off x="4226218" y="1487627"/>
        <a:ext cx="2073153" cy="704665"/>
      </dsp:txXfrm>
    </dsp:sp>
    <dsp:sp modelId="{E0D2E2C2-FF2D-4A42-AAE7-F3116390E0A1}">
      <dsp:nvSpPr>
        <dsp:cNvPr id="0" name=""/>
        <dsp:cNvSpPr/>
      </dsp:nvSpPr>
      <dsp:spPr>
        <a:xfrm>
          <a:off x="3919496" y="2505478"/>
          <a:ext cx="2735205" cy="2505478"/>
        </a:xfrm>
        <a:prstGeom prst="ellipse">
          <a:avLst/>
        </a:prstGeom>
        <a:gradFill flip="none" rotWithShape="0">
          <a:gsLst>
            <a:gs pos="50000">
              <a:schemeClr val="accent2">
                <a:lumMod val="60000"/>
                <a:lumOff val="40000"/>
              </a:schemeClr>
            </a:gs>
            <a:gs pos="100000">
              <a:srgbClr val="009999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Leader charismatique et modérateurs</a:t>
          </a:r>
          <a:endParaRPr lang="fr-FR" sz="2000" b="1" kern="1200" dirty="0"/>
        </a:p>
      </dsp:txBody>
      <dsp:txXfrm>
        <a:off x="4320057" y="3131848"/>
        <a:ext cx="1934082" cy="12527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FC0A4-C61C-45DF-AE87-47965DA0E612}">
      <dsp:nvSpPr>
        <dsp:cNvPr id="0" name=""/>
        <dsp:cNvSpPr/>
      </dsp:nvSpPr>
      <dsp:spPr>
        <a:xfrm>
          <a:off x="3420602" y="428054"/>
          <a:ext cx="6446674" cy="6446674"/>
        </a:xfrm>
        <a:prstGeom prst="pie">
          <a:avLst>
            <a:gd name="adj1" fmla="val 16200000"/>
            <a:gd name="adj2" fmla="val 1980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construction d’une identité collective</a:t>
          </a:r>
        </a:p>
      </dsp:txBody>
      <dsp:txXfrm>
        <a:off x="6713011" y="1118769"/>
        <a:ext cx="1880279" cy="1381430"/>
      </dsp:txXfrm>
    </dsp:sp>
    <dsp:sp modelId="{0D32AB83-747B-4ADB-8921-263F48916AB8}">
      <dsp:nvSpPr>
        <dsp:cNvPr id="0" name=""/>
        <dsp:cNvSpPr/>
      </dsp:nvSpPr>
      <dsp:spPr>
        <a:xfrm>
          <a:off x="2955753" y="850489"/>
          <a:ext cx="6791893" cy="6390845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Pratiques et dispositifs participatifs </a:t>
          </a:r>
        </a:p>
      </dsp:txBody>
      <dsp:txXfrm>
        <a:off x="7604966" y="3399219"/>
        <a:ext cx="2053739" cy="1293385"/>
      </dsp:txXfrm>
    </dsp:sp>
    <dsp:sp modelId="{7F42B02F-B6A4-4F64-BC2A-7A1A5AFAC01F}">
      <dsp:nvSpPr>
        <dsp:cNvPr id="0" name=""/>
        <dsp:cNvSpPr/>
      </dsp:nvSpPr>
      <dsp:spPr>
        <a:xfrm>
          <a:off x="3056772" y="720847"/>
          <a:ext cx="6790604" cy="6525710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organisation des apprentissages</a:t>
          </a:r>
        </a:p>
      </dsp:txBody>
      <dsp:txXfrm>
        <a:off x="6524831" y="5149007"/>
        <a:ext cx="1980592" cy="1398366"/>
      </dsp:txXfrm>
    </dsp:sp>
    <dsp:sp modelId="{30B1FADC-9CC4-4B9B-9313-290D0229C65A}">
      <dsp:nvSpPr>
        <dsp:cNvPr id="0" name=""/>
        <dsp:cNvSpPr/>
      </dsp:nvSpPr>
      <dsp:spPr>
        <a:xfrm>
          <a:off x="3228737" y="760365"/>
          <a:ext cx="6446674" cy="6446674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r-FR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offres d’opportunités (rôles et responsabilités)</a:t>
          </a:r>
        </a:p>
      </dsp:txBody>
      <dsp:txXfrm>
        <a:off x="4502723" y="5134894"/>
        <a:ext cx="1880279" cy="1381430"/>
      </dsp:txXfrm>
    </dsp:sp>
    <dsp:sp modelId="{3AB59D81-9B40-4815-910D-5A4822173747}">
      <dsp:nvSpPr>
        <dsp:cNvPr id="0" name=""/>
        <dsp:cNvSpPr/>
      </dsp:nvSpPr>
      <dsp:spPr>
        <a:xfrm>
          <a:off x="3228737" y="760365"/>
          <a:ext cx="6446674" cy="6446674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rPr>
            <a:t>accès aux informations opportunes et fiables</a:t>
          </a:r>
          <a:endParaRPr lang="fr-FR" sz="1600" b="1" kern="1200" dirty="0">
            <a:solidFill>
              <a:srgbClr val="000000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3328507" y="3331360"/>
        <a:ext cx="1949351" cy="1304684"/>
      </dsp:txXfrm>
    </dsp:sp>
    <dsp:sp modelId="{EDD81DB0-C87B-4B0B-A027-A5AE9501D0C5}">
      <dsp:nvSpPr>
        <dsp:cNvPr id="0" name=""/>
        <dsp:cNvSpPr/>
      </dsp:nvSpPr>
      <dsp:spPr>
        <a:xfrm>
          <a:off x="3228737" y="760365"/>
          <a:ext cx="6446674" cy="6446674"/>
        </a:xfrm>
        <a:prstGeom prst="pie">
          <a:avLst>
            <a:gd name="adj1" fmla="val 126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valorisation d</a:t>
          </a:r>
          <a:r>
            <a:rPr lang="fr-FR" sz="16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es activités prosociales</a:t>
          </a:r>
          <a:endParaRPr lang="fr-FR" sz="1600" b="1" kern="1200" dirty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4502723" y="1451080"/>
        <a:ext cx="1880279" cy="1381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9DA16-9311-96FA-AD19-7FAC42333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10FA60-7AA7-0D67-2B0A-03D6BCD09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72DF06-9529-A0AA-7CFB-BF1409C7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4B3D7F-2158-6F9C-A511-9F4E76F3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E5ED6-47EC-8399-857F-BAB98D02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16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79C95-0F8F-F202-EDB8-08A7FFA4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72EE57-07DD-A30E-A654-5493D8BB6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2D1609-F9FD-5EC1-317A-E9B13FBD0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723117-735F-A214-BE9F-67415D04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EA388C-4346-893E-59FF-587402E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58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C40FAB-090B-8837-352F-EBD0E22E4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9F45D9-6E37-086F-903E-413FB068E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25BD93-3DCB-6ECC-9E60-7F129588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BFDD62-1192-44B7-9B1B-F344252D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2A3662-C66C-38FB-5D27-9A6DF26B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18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092A2-E474-BE8C-C65B-3ABCF702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0564E-2A3C-63D3-3934-6228B61DC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07833C-F867-9E9C-9E7C-B05A1B6C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3D7F59-30F4-85FC-B40B-14112828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021F3C-883C-6B11-C9E8-DDA5B8CD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0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62F68-0030-3427-1588-89DE0AE9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931EDC-23B2-D4C8-755B-69F85A65F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A255FA-1D8C-7F08-1867-EB1A94BC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561724-54FF-3E84-A5B4-56A7C550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BE6E34-A6DF-DE3D-84F7-0E014884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55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CB59A-9417-BA47-489C-586A0A71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D16424-1DB8-1F30-42F1-7E4961812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2FE257-7DB4-5ED9-2B0B-5CF297B2F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90400F-EA2E-F489-87B2-39341342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E5DFA6-1E67-8BE4-3F4F-A9EBCBF9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B57E6E-0731-05EF-03BE-7FAB191E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35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AB5C7-69DD-C26B-EAE8-A2BCB265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BD2533-B646-5DFF-013B-BCCD7FFE9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641463-A556-F31C-6BD1-D36853027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78C6B8-4D3E-77AD-891C-F8F254A97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990AED-C3D1-D8B2-51A2-63D0204B6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2512F8-8936-480C-3D1A-091F46FC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F912D6-ABF6-BE1B-BFA2-A427AC1C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174FD0-FA02-9236-4ADA-57A9E758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4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8B551-4F37-048D-8565-B845B6F5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0B430C-AFC7-69CC-7E45-B0CFDFDA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9BE162-6FC5-0F3A-5C20-27120FE4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84661C-12F1-E3CF-C1C1-72C3545C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90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581F21-30A6-70A0-2B07-33E2CE02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C3B4E68-36BD-ED2A-5F94-581D968A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F05EF0-6291-0D2C-D355-EE6E818B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60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C9B68-49F3-55EF-2655-A13E97BC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93D671-C7A2-7F36-8E61-7BEB712FA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D562E2-1360-E54B-DBD4-793C6D19F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62F4F4-CAD7-4F91-99C8-D36FB934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2BB06D-FEE5-0DE2-A9CC-5032D246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618478-861F-86C5-9475-4DE47BA3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12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711B9-03F5-0C76-5B2F-4FBAE1A9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2F12E0-9727-8ED3-BDF6-5701BD4A7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D45C0D-D23E-2A69-D920-E8713A3ED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292B9F-5550-A830-6C4C-559972F3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C41970-48C1-4336-A759-29228CB4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DA79D5-C6ED-4E08-526B-829FBFD7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53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207C63-2A4B-496E-BA7E-C29E70CE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FFB380-9827-D10B-4012-041F2A392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4D66B-532E-5663-697A-42FFE05D4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0D69-3EDF-4D51-92F7-0FF2DAD7B627}" type="datetimeFigureOut">
              <a:rPr lang="fr-FR" smtClean="0"/>
              <a:t>18/12/2022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7D18C-7594-3BD7-B190-989EB8BAB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303CB-CBF6-6C98-DFAA-62817A04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CCF0F-F0D5-49C9-8B0E-D1A2CBAE5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97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arie-georges-fayn-1a6b2228/" TargetMode="External"/><Relationship Id="rId2" Type="http://schemas.openxmlformats.org/officeDocument/2006/relationships/hyperlink" Target="mailto:mariegeorgesfayn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u-chu.org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selfpower-community.com/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reseau-hopital-ght.fr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dcu.be/cxDi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1EFA08B-1627-EED3-7F00-E29224340073}"/>
              </a:ext>
            </a:extLst>
          </p:cNvPr>
          <p:cNvSpPr txBox="1"/>
          <p:nvPr/>
        </p:nvSpPr>
        <p:spPr>
          <a:xfrm>
            <a:off x="2768289" y="1828800"/>
            <a:ext cx="737931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/>
              <a:t>DE L’</a:t>
            </a:r>
            <a:r>
              <a:rPr lang="fr-FR" sz="3600" b="1" i="1" dirty="0"/>
              <a:t>EMPOWERMENT</a:t>
            </a:r>
            <a:r>
              <a:rPr lang="fr-FR" sz="3600" b="1" dirty="0"/>
              <a:t> INDIVIDUEL </a:t>
            </a:r>
          </a:p>
          <a:p>
            <a:pPr algn="ctr"/>
            <a:r>
              <a:rPr lang="fr-FR" sz="3600" b="1" dirty="0"/>
              <a:t>A </a:t>
            </a:r>
          </a:p>
          <a:p>
            <a:pPr algn="ctr"/>
            <a:r>
              <a:rPr lang="fr-FR" sz="3600" b="1" dirty="0"/>
              <a:t>L’</a:t>
            </a:r>
            <a:r>
              <a:rPr lang="fr-FR" sz="3600" b="1" i="1" dirty="0"/>
              <a:t>EMPOWERMENT</a:t>
            </a:r>
            <a:r>
              <a:rPr lang="fr-FR" sz="3600" b="1" dirty="0"/>
              <a:t> COLLECTIF </a:t>
            </a:r>
          </a:p>
          <a:p>
            <a:pPr algn="ctr"/>
            <a:endParaRPr lang="fr-FR" sz="3600" b="1" dirty="0"/>
          </a:p>
          <a:p>
            <a:pPr algn="ctr"/>
            <a:endParaRPr lang="fr-FR" sz="3600" dirty="0"/>
          </a:p>
          <a:p>
            <a:pPr algn="ctr"/>
            <a:r>
              <a:rPr lang="fr-FR" sz="1400" dirty="0"/>
              <a:t>Marie-Georges Fayn, PhD,</a:t>
            </a:r>
          </a:p>
          <a:p>
            <a:pPr algn="ctr"/>
            <a:r>
              <a:rPr lang="fr-FR" sz="1400" dirty="0"/>
              <a:t>Sciences de gestion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50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325C040B-E5B5-3D3C-2E26-DECBBB681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228319"/>
              </p:ext>
            </p:extLst>
          </p:nvPr>
        </p:nvGraphicFramePr>
        <p:xfrm>
          <a:off x="2803194" y="859701"/>
          <a:ext cx="9388806" cy="501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A039C41-F5C6-20CB-E3F2-19F109C1B931}"/>
              </a:ext>
            </a:extLst>
          </p:cNvPr>
          <p:cNvSpPr txBox="1"/>
          <p:nvPr/>
        </p:nvSpPr>
        <p:spPr>
          <a:xfrm>
            <a:off x="591095" y="2718848"/>
            <a:ext cx="45948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57908F"/>
                </a:solidFill>
              </a:rPr>
              <a:t>Caractéristiques organisationnelles qui favorisent les dynamiques collectives</a:t>
            </a:r>
          </a:p>
        </p:txBody>
      </p:sp>
    </p:spTree>
    <p:extLst>
      <p:ext uri="{BB962C8B-B14F-4D97-AF65-F5344CB8AC3E}">
        <p14:creationId xmlns:p14="http://schemas.microsoft.com/office/powerpoint/2010/main" val="382601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3B19CAE3-81B0-F136-AF50-F46B633903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119597"/>
              </p:ext>
            </p:extLst>
          </p:nvPr>
        </p:nvGraphicFramePr>
        <p:xfrm>
          <a:off x="-228600" y="-408306"/>
          <a:ext cx="12923405" cy="76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A7BC55C-80BA-8504-F33F-FA2DA8C2E79B}"/>
              </a:ext>
            </a:extLst>
          </p:cNvPr>
          <p:cNvSpPr txBox="1"/>
          <p:nvPr/>
        </p:nvSpPr>
        <p:spPr>
          <a:xfrm>
            <a:off x="185110" y="2736502"/>
            <a:ext cx="2631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800" dirty="0"/>
              <a:t>Cadre structurel stimulant et démocratique </a:t>
            </a:r>
          </a:p>
        </p:txBody>
      </p:sp>
    </p:spTree>
    <p:extLst>
      <p:ext uri="{BB962C8B-B14F-4D97-AF65-F5344CB8AC3E}">
        <p14:creationId xmlns:p14="http://schemas.microsoft.com/office/powerpoint/2010/main" val="180259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C6587D-5C55-6E4D-C25F-5628FDA4BDDD}"/>
              </a:ext>
            </a:extLst>
          </p:cNvPr>
          <p:cNvSpPr txBox="1"/>
          <p:nvPr/>
        </p:nvSpPr>
        <p:spPr>
          <a:xfrm>
            <a:off x="0" y="409694"/>
            <a:ext cx="11377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chemeClr val="accent2"/>
                </a:solidFill>
                <a:cs typeface="Arial" panose="020B0604020202020204" pitchFamily="34" charset="0"/>
              </a:rPr>
              <a:t>Nouvelle définition de l’</a:t>
            </a:r>
            <a:r>
              <a:rPr lang="fr-FR" sz="3600" b="1" i="1" dirty="0">
                <a:solidFill>
                  <a:schemeClr val="accent2"/>
                </a:solidFill>
                <a:cs typeface="Arial" panose="020B0604020202020204" pitchFamily="34" charset="0"/>
              </a:rPr>
              <a:t>empowerment</a:t>
            </a:r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0DADF6-80C5-3970-A0F6-16F053560FC2}"/>
              </a:ext>
            </a:extLst>
          </p:cNvPr>
          <p:cNvSpPr/>
          <p:nvPr/>
        </p:nvSpPr>
        <p:spPr>
          <a:xfrm>
            <a:off x="296729" y="2133024"/>
            <a:ext cx="11748126" cy="33239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b="1" dirty="0"/>
              <a:t>Emancipateur par essence, l'</a:t>
            </a:r>
            <a:r>
              <a:rPr lang="fr-FR" sz="2400" b="1" i="1" dirty="0"/>
              <a:t>empowerment</a:t>
            </a:r>
            <a:r>
              <a:rPr lang="fr-FR" sz="2400" b="1" dirty="0"/>
              <a:t> caractérise le processus d’expansion </a:t>
            </a:r>
          </a:p>
          <a:p>
            <a:pPr marL="457200" indent="-457200">
              <a:buFont typeface="Sitka Text" panose="02000505000000020004" pitchFamily="2" charset="0"/>
              <a:buChar char="-"/>
            </a:pPr>
            <a:r>
              <a:rPr lang="fr-FR" sz="2400" b="1" dirty="0"/>
              <a:t>de la connaissance, </a:t>
            </a:r>
          </a:p>
          <a:p>
            <a:pPr marL="457200" indent="-457200">
              <a:buFont typeface="Sitka Text" panose="02000505000000020004" pitchFamily="2" charset="0"/>
              <a:buChar char="-"/>
            </a:pPr>
            <a:r>
              <a:rPr lang="fr-FR" sz="2400" b="1" dirty="0"/>
              <a:t>de la compétence, </a:t>
            </a:r>
          </a:p>
          <a:p>
            <a:pPr marL="457200" indent="-457200">
              <a:buFont typeface="Sitka Text" panose="02000505000000020004" pitchFamily="2" charset="0"/>
              <a:buChar char="-"/>
            </a:pPr>
            <a:r>
              <a:rPr lang="fr-FR" sz="2400" b="1" dirty="0"/>
              <a:t>de la puissance d’agir,</a:t>
            </a:r>
          </a:p>
          <a:p>
            <a:pPr marL="457200" indent="-457200">
              <a:buFont typeface="Sitka Text" panose="02000505000000020004" pitchFamily="2" charset="0"/>
              <a:buChar char="-"/>
            </a:pPr>
            <a:r>
              <a:rPr lang="fr-FR" sz="2400" b="1" dirty="0"/>
              <a:t>et du pouvoir d’influence d’une personne et de </a:t>
            </a:r>
            <a:r>
              <a:rPr lang="fr-FR" sz="2400" b="1"/>
              <a:t>son mouvement. </a:t>
            </a:r>
            <a:endParaRPr lang="fr-FR" sz="2400" b="1" dirty="0"/>
          </a:p>
          <a:p>
            <a:pPr algn="just"/>
            <a:endParaRPr lang="fr-FR" sz="2400" b="1" dirty="0"/>
          </a:p>
          <a:p>
            <a:pPr algn="just"/>
            <a:r>
              <a:rPr lang="fr-FR" sz="2400" b="1" dirty="0"/>
              <a:t>Ce déploiement suit une trajectoire dynamique d’abord individuelle puis collective ; le niveau collectif regroupant plusieurs dimensions, communautaire, collaboratif, sociétal</a:t>
            </a:r>
            <a:r>
              <a:rPr lang="fr-FR" sz="2400" b="1" i="1" dirty="0"/>
              <a:t>…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09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8627998-CB70-EB9E-F34D-12040AF9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2" y="614264"/>
            <a:ext cx="5320802" cy="47637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20E7FE6-65F8-7364-0C84-7DDB879DC716}"/>
              </a:ext>
            </a:extLst>
          </p:cNvPr>
          <p:cNvSpPr txBox="1"/>
          <p:nvPr/>
        </p:nvSpPr>
        <p:spPr>
          <a:xfrm>
            <a:off x="4806177" y="793709"/>
            <a:ext cx="710332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/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L’empowerment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82563"/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563"/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un parcours émancipateur p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les individus qui veulent prendre en main leur destin</a:t>
            </a:r>
          </a:p>
          <a:p>
            <a:pPr marL="182563"/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563"/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une priorité pour les organisations citoyennes, c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corps intermédiaires qui se saisissent des questions de société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instaurent de nouvelles formes de débats et d’interventions</a:t>
            </a:r>
          </a:p>
          <a:p>
            <a:pPr marL="182563"/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563"/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nécessité pour la régénérescence de nos démocraties fragilisées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/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4A8AC1-2BD6-25CA-FD18-A7A59ABAA1D2}"/>
              </a:ext>
            </a:extLst>
          </p:cNvPr>
          <p:cNvSpPr txBox="1"/>
          <p:nvPr/>
        </p:nvSpPr>
        <p:spPr>
          <a:xfrm>
            <a:off x="5280661" y="5198570"/>
            <a:ext cx="6093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CC51C9F-DD23-7FF7-819D-1DDAFD1D5FCB}"/>
              </a:ext>
            </a:extLst>
          </p:cNvPr>
          <p:cNvSpPr txBox="1"/>
          <p:nvPr/>
        </p:nvSpPr>
        <p:spPr>
          <a:xfrm>
            <a:off x="1374866" y="6053849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https://selfpower-community.com/</a:t>
            </a:r>
          </a:p>
        </p:txBody>
      </p:sp>
    </p:spTree>
    <p:extLst>
      <p:ext uri="{BB962C8B-B14F-4D97-AF65-F5344CB8AC3E}">
        <p14:creationId xmlns:p14="http://schemas.microsoft.com/office/powerpoint/2010/main" val="11022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407A81-9C8D-7219-EC4C-C555190BB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2" y="238125"/>
            <a:ext cx="3832383" cy="31908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70CD38-9ADD-E2A9-0C09-438A640FE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017" y="118373"/>
            <a:ext cx="3832383" cy="31725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8C1AB9-DBD4-C524-B631-CC79C10C1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966" y="118373"/>
            <a:ext cx="3997034" cy="33078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359F6E6-133E-1572-A8AB-5EB4B5819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92" y="3555200"/>
            <a:ext cx="3721065" cy="260957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6D26B07-2596-B39E-157A-F4AB92BEA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416" y="3555200"/>
            <a:ext cx="3641673" cy="29896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2EE05A7-E129-F5C9-C405-2C469473ED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966" y="3424340"/>
            <a:ext cx="3861431" cy="318442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0B60D8C-4555-FE10-21FE-0676D56B0207}"/>
              </a:ext>
            </a:extLst>
          </p:cNvPr>
          <p:cNvSpPr txBox="1"/>
          <p:nvPr/>
        </p:nvSpPr>
        <p:spPr>
          <a:xfrm>
            <a:off x="161392" y="6289761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https://selfpower-community.com/</a:t>
            </a:r>
          </a:p>
        </p:txBody>
      </p:sp>
    </p:spTree>
    <p:extLst>
      <p:ext uri="{BB962C8B-B14F-4D97-AF65-F5344CB8AC3E}">
        <p14:creationId xmlns:p14="http://schemas.microsoft.com/office/powerpoint/2010/main" val="320545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8003042-6AEB-9E01-7F1C-89ADC08D236A}"/>
              </a:ext>
            </a:extLst>
          </p:cNvPr>
          <p:cNvSpPr txBox="1"/>
          <p:nvPr/>
        </p:nvSpPr>
        <p:spPr>
          <a:xfrm>
            <a:off x="0" y="1333938"/>
            <a:ext cx="1158611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Merci de votre attention</a:t>
            </a:r>
          </a:p>
          <a:p>
            <a:pPr algn="ctr"/>
            <a:endParaRPr lang="fr-FR" sz="3200" dirty="0"/>
          </a:p>
          <a:p>
            <a:pPr algn="ctr"/>
            <a:endParaRPr lang="fr-FR" sz="3200" dirty="0"/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Marie-Georges Fayn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>
                <a:hlinkClick r:id="rId2"/>
              </a:rPr>
              <a:t>mariegeorgesfayn@gmail.com</a:t>
            </a:r>
            <a:endParaRPr lang="fr-FR" sz="3200" dirty="0"/>
          </a:p>
          <a:p>
            <a:pPr algn="ctr"/>
            <a:br>
              <a:rPr lang="fr-FR" sz="3200" dirty="0"/>
            </a:br>
            <a:r>
              <a:rPr lang="fr-FR" sz="2000" dirty="0">
                <a:hlinkClick r:id="rId3"/>
              </a:rPr>
              <a:t>https://www.linkedin.com/in/marie-georges-fayn-1a6b2228/</a:t>
            </a:r>
            <a:endParaRPr lang="fr-FR" sz="2000" dirty="0"/>
          </a:p>
          <a:p>
            <a:pPr algn="ctr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6257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0366EF-1A31-4E5F-971E-0E48AA28C786}"/>
              </a:ext>
            </a:extLst>
          </p:cNvPr>
          <p:cNvSpPr txBox="1">
            <a:spLocks/>
          </p:cNvSpPr>
          <p:nvPr/>
        </p:nvSpPr>
        <p:spPr>
          <a:xfrm>
            <a:off x="492368" y="364360"/>
            <a:ext cx="11113477" cy="1356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Marie-Georges Fayn</a:t>
            </a:r>
            <a:endParaRPr lang="fr-FR" sz="3600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BF277D-C010-42B2-AB30-BEED7CCC4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21" y="5216470"/>
            <a:ext cx="2589998" cy="1345783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9AD2B17-FAFF-445F-B19D-D05B84FE5A76}"/>
              </a:ext>
            </a:extLst>
          </p:cNvPr>
          <p:cNvGraphicFramePr/>
          <p:nvPr/>
        </p:nvGraphicFramePr>
        <p:xfrm>
          <a:off x="-747683" y="950866"/>
          <a:ext cx="14187568" cy="4956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9DC84F4-24EC-4928-9915-BB824721FF3A}"/>
              </a:ext>
            </a:extLst>
          </p:cNvPr>
          <p:cNvSpPr txBox="1"/>
          <p:nvPr/>
        </p:nvSpPr>
        <p:spPr>
          <a:xfrm>
            <a:off x="211300" y="3498728"/>
            <a:ext cx="4124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Fondatrice de sites d’information </a:t>
            </a:r>
          </a:p>
          <a:p>
            <a:pPr lvl="0" algn="ctr"/>
            <a:r>
              <a:rPr lang="fr-FR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Réseau CHU</a:t>
            </a:r>
            <a:endParaRPr lang="fr-F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fr-FR" sz="2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Réseau Hôpital &amp; GHT</a:t>
            </a:r>
            <a:r>
              <a:rPr lang="fr-FR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(2020)</a:t>
            </a:r>
          </a:p>
          <a:p>
            <a:pPr lvl="0"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Auteure de plusieurs ouvrages sur</a:t>
            </a:r>
          </a:p>
          <a:p>
            <a:pPr lvl="0"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communication en santé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4FD4ED-26B3-4D97-A7BE-2B9EC10E0668}"/>
              </a:ext>
            </a:extLst>
          </p:cNvPr>
          <p:cNvSpPr txBox="1"/>
          <p:nvPr/>
        </p:nvSpPr>
        <p:spPr>
          <a:xfrm>
            <a:off x="3739463" y="5417702"/>
            <a:ext cx="371473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fr-F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et télétravaille en Brenne (36), </a:t>
            </a:r>
          </a:p>
          <a:p>
            <a:pPr lvl="0" algn="ctr"/>
            <a:r>
              <a:rPr lang="fr-F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engagée dans la défense des services </a:t>
            </a:r>
          </a:p>
          <a:p>
            <a:pPr lvl="0" algn="ctr"/>
            <a:r>
              <a:rPr lang="fr-FR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publics de proximité</a:t>
            </a:r>
            <a:endParaRPr lang="fr-FR" sz="1600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B0D6EC-F23F-4DFA-88B4-9861B91BAA67}"/>
              </a:ext>
            </a:extLst>
          </p:cNvPr>
          <p:cNvSpPr txBox="1"/>
          <p:nvPr/>
        </p:nvSpPr>
        <p:spPr>
          <a:xfrm>
            <a:off x="8011788" y="3538435"/>
            <a:ext cx="4000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Fondatrice de </a:t>
            </a:r>
          </a:p>
          <a:p>
            <a:pPr lvl="0"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selfpowercommunity.com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Fil d'actualité et média-support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ses recherches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C03CBC5-0294-4CBE-B5F1-2E6E54B2AFD5}"/>
              </a:ext>
            </a:extLst>
          </p:cNvPr>
          <p:cNvSpPr txBox="1"/>
          <p:nvPr/>
        </p:nvSpPr>
        <p:spPr>
          <a:xfrm>
            <a:off x="4180635" y="3520584"/>
            <a:ext cx="38311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Thèse par articles </a:t>
            </a:r>
          </a:p>
          <a:p>
            <a:pPr lvl="0" algn="ctr"/>
            <a:r>
              <a:rPr lang="fr-F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dédiée à l</a:t>
            </a:r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’empowerment </a:t>
            </a:r>
          </a:p>
          <a:p>
            <a:pPr lvl="0" algn="ctr"/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individuel et collectif </a:t>
            </a:r>
          </a:p>
          <a:p>
            <a:pPr lvl="0" algn="ctr"/>
            <a:r>
              <a:rPr lang="fr-F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fr-FR" sz="2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fr-FR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fr-FR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sz="140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D80341B-F1A2-479C-8CE2-2C353D249BF8}"/>
              </a:ext>
            </a:extLst>
          </p:cNvPr>
          <p:cNvGrpSpPr/>
          <p:nvPr/>
        </p:nvGrpSpPr>
        <p:grpSpPr>
          <a:xfrm>
            <a:off x="6163971" y="1316158"/>
            <a:ext cx="5968058" cy="2594325"/>
            <a:chOff x="7049644" y="-634732"/>
            <a:chExt cx="5968058" cy="25943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27868E-D578-4A79-9146-2B0069119331}"/>
                </a:ext>
              </a:extLst>
            </p:cNvPr>
            <p:cNvSpPr/>
            <p:nvPr/>
          </p:nvSpPr>
          <p:spPr>
            <a:xfrm>
              <a:off x="7136781" y="590970"/>
              <a:ext cx="5880921" cy="13686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518F4AB-B8F3-48C7-A644-5A9642995C18}"/>
                </a:ext>
              </a:extLst>
            </p:cNvPr>
            <p:cNvSpPr txBox="1"/>
            <p:nvPr/>
          </p:nvSpPr>
          <p:spPr>
            <a:xfrm>
              <a:off x="7049644" y="-634732"/>
              <a:ext cx="5880921" cy="1368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b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PhD/Dr en Sciences de gestion–Management, </a:t>
              </a:r>
              <a:br>
                <a:rPr lang="fr-FR" sz="2000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fr-FR" sz="2000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Chercheure attachée </a:t>
              </a:r>
              <a:br>
                <a:rPr lang="fr-FR" sz="2000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fr-FR" sz="2000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au laboratoire VALLOREM</a:t>
              </a:r>
              <a:br>
                <a:rPr lang="fr-FR" sz="2000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endParaRPr lang="fr-FR" sz="2000" kern="1200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84B7331-3C33-4679-A1F5-236FF3B3FA63}"/>
              </a:ext>
            </a:extLst>
          </p:cNvPr>
          <p:cNvGrpSpPr/>
          <p:nvPr/>
        </p:nvGrpSpPr>
        <p:grpSpPr>
          <a:xfrm>
            <a:off x="144229" y="1641530"/>
            <a:ext cx="4925339" cy="1174575"/>
            <a:chOff x="1114160" y="928026"/>
            <a:chExt cx="4925339" cy="11745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F2E34C-7727-40CC-8865-B5AD5BB1B335}"/>
                </a:ext>
              </a:extLst>
            </p:cNvPr>
            <p:cNvSpPr/>
            <p:nvPr/>
          </p:nvSpPr>
          <p:spPr>
            <a:xfrm>
              <a:off x="1114160" y="928026"/>
              <a:ext cx="4925339" cy="11745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638FF40-A1A9-47A2-B325-2BA612DFCC61}"/>
                </a:ext>
              </a:extLst>
            </p:cNvPr>
            <p:cNvSpPr txBox="1"/>
            <p:nvPr/>
          </p:nvSpPr>
          <p:spPr>
            <a:xfrm>
              <a:off x="1114160" y="928026"/>
              <a:ext cx="4925339" cy="1174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Professionnelle de la communication spécialisée en santé</a:t>
              </a:r>
              <a:endParaRPr lang="fr-FR" sz="2000" kern="1200" dirty="0"/>
            </a:p>
          </p:txBody>
        </p:sp>
      </p:grpSp>
      <p:sp>
        <p:nvSpPr>
          <p:cNvPr id="17" name="Ellipse 16">
            <a:extLst>
              <a:ext uri="{FF2B5EF4-FFF2-40B4-BE49-F238E27FC236}">
                <a16:creationId xmlns:a16="http://schemas.microsoft.com/office/drawing/2014/main" id="{6FFAE583-110E-4268-8370-7AC47B8676C3}"/>
              </a:ext>
            </a:extLst>
          </p:cNvPr>
          <p:cNvSpPr/>
          <p:nvPr/>
        </p:nvSpPr>
        <p:spPr>
          <a:xfrm>
            <a:off x="9413070" y="2688609"/>
            <a:ext cx="537006" cy="533131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-323641"/>
              <a:satOff val="22174"/>
              <a:lumOff val="23312"/>
              <a:alphaOff val="0"/>
            </a:schemeClr>
          </a:fillRef>
          <a:effectRef idx="1">
            <a:schemeClr val="accent2">
              <a:shade val="80000"/>
              <a:hueOff val="-323641"/>
              <a:satOff val="22174"/>
              <a:lumOff val="23312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81F8CD9-CCB6-4768-AC8F-A537A1FB070D}"/>
              </a:ext>
            </a:extLst>
          </p:cNvPr>
          <p:cNvSpPr/>
          <p:nvPr/>
        </p:nvSpPr>
        <p:spPr>
          <a:xfrm>
            <a:off x="5827495" y="2644704"/>
            <a:ext cx="537007" cy="537007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-323641"/>
              <a:satOff val="22174"/>
              <a:lumOff val="23312"/>
              <a:alphaOff val="0"/>
            </a:schemeClr>
          </a:fillRef>
          <a:effectRef idx="1">
            <a:schemeClr val="accent2">
              <a:shade val="80000"/>
              <a:hueOff val="-323641"/>
              <a:satOff val="22174"/>
              <a:lumOff val="23312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14E9EFF-818F-4EE8-BB9D-1603565D63B7}"/>
              </a:ext>
            </a:extLst>
          </p:cNvPr>
          <p:cNvSpPr/>
          <p:nvPr/>
        </p:nvSpPr>
        <p:spPr>
          <a:xfrm>
            <a:off x="1973417" y="2640157"/>
            <a:ext cx="537007" cy="546100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-323641"/>
              <a:satOff val="22174"/>
              <a:lumOff val="23312"/>
              <a:alphaOff val="0"/>
            </a:schemeClr>
          </a:fillRef>
          <a:effectRef idx="1">
            <a:schemeClr val="accent2">
              <a:shade val="80000"/>
              <a:hueOff val="-323641"/>
              <a:satOff val="22174"/>
              <a:lumOff val="2331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1E8BBDE9-179C-4847-BC0D-55C886CE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6C32-D243-474D-A67F-D7653DA25A46}" type="slidenum">
              <a:rPr lang="fr-FR" smtClean="0"/>
              <a:t>2</a:t>
            </a:fld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58C48CB-7F52-4CA9-9927-452629D5D4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1627" y="4907018"/>
            <a:ext cx="4220929" cy="12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3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8A11D-FFDB-4AA3-A7AE-01636868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9" y="305352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Marie-Georges Fayn</a:t>
            </a:r>
            <a:endParaRPr lang="fr-FR" sz="32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75557C-9B00-4768-B27E-D9719CC4E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853" y="5022047"/>
            <a:ext cx="3314700" cy="9144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9D516B3-C878-4CA6-BFB9-3EA9BAF8D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887" y="5022047"/>
            <a:ext cx="4492225" cy="10034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C86F624-46FA-441D-9F50-94459C311B81}"/>
              </a:ext>
            </a:extLst>
          </p:cNvPr>
          <p:cNvSpPr txBox="1"/>
          <p:nvPr/>
        </p:nvSpPr>
        <p:spPr>
          <a:xfrm>
            <a:off x="10039720" y="3686924"/>
            <a:ext cx="1511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solidFill>
                  <a:srgbClr val="002060"/>
                </a:solidFill>
              </a:rPr>
              <a:t>2020</a:t>
            </a:r>
          </a:p>
          <a:p>
            <a:pPr algn="ctr"/>
            <a:endParaRPr lang="fr-FR" b="1" i="1" dirty="0">
              <a:solidFill>
                <a:srgbClr val="002060"/>
              </a:solidFill>
            </a:endParaRPr>
          </a:p>
          <a:p>
            <a:pPr algn="ctr"/>
            <a:r>
              <a:rPr lang="fr-FR" sz="1200" dirty="0">
                <a:solidFill>
                  <a:srgbClr val="002060"/>
                </a:solidFill>
              </a:rPr>
              <a:t>Co-rédaction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9B31073-B685-4D6F-BD61-73D1DAEAB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0454" y="2063180"/>
            <a:ext cx="1210426" cy="158779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8D711BD-45D6-4BDF-BC44-93A2FC874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39" y="1864609"/>
            <a:ext cx="4880444" cy="2653312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A36E2E72-A9A3-444C-8724-84899DAF1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39" y="2072772"/>
            <a:ext cx="1366839" cy="16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E8631E0-B666-46BE-8BFC-3453B2185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189" y="2063180"/>
            <a:ext cx="2929754" cy="237477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DFCDB38-F173-4728-8432-8DCC64EFDFAC}"/>
              </a:ext>
            </a:extLst>
          </p:cNvPr>
          <p:cNvSpPr txBox="1"/>
          <p:nvPr/>
        </p:nvSpPr>
        <p:spPr>
          <a:xfrm>
            <a:off x="5451296" y="3835350"/>
            <a:ext cx="16177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solidFill>
                  <a:srgbClr val="002060"/>
                </a:solidFill>
              </a:rPr>
              <a:t>2008</a:t>
            </a:r>
          </a:p>
          <a:p>
            <a:pPr algn="ctr"/>
            <a:endParaRPr lang="fr-FR" sz="1100" b="1" i="1" dirty="0">
              <a:solidFill>
                <a:srgbClr val="002060"/>
              </a:solidFill>
            </a:endParaRPr>
          </a:p>
          <a:p>
            <a:pPr algn="ctr"/>
            <a:r>
              <a:rPr lang="fr-FR" sz="1100" dirty="0">
                <a:solidFill>
                  <a:srgbClr val="002060"/>
                </a:solidFill>
              </a:rPr>
              <a:t>Ouvrage collectif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4378282-A815-427E-8348-4D5DA3A1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6C32-D243-474D-A67F-D7653DA25A46}" type="slidenum">
              <a:rPr lang="fr-FR" smtClean="0"/>
              <a:t>3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2D5442-533F-4B5E-9EE7-A19470FCAE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4816465"/>
            <a:ext cx="306284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6BDF2C-A869-465C-B3A6-07CA9D01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6C32-D243-474D-A67F-D7653DA25A46}" type="slidenum">
              <a:rPr lang="fr-FR" smtClean="0"/>
              <a:t>4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95778BF-D1CB-4795-BAC4-A240B1985815}"/>
              </a:ext>
            </a:extLst>
          </p:cNvPr>
          <p:cNvSpPr txBox="1">
            <a:spLocks/>
          </p:cNvSpPr>
          <p:nvPr/>
        </p:nvSpPr>
        <p:spPr>
          <a:xfrm>
            <a:off x="406399" y="30535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Marie-Georges Fayn</a:t>
            </a:r>
            <a:endParaRPr lang="fr-FR" sz="32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1DCAA8-92AA-4A8B-8381-0E14D6B36232}"/>
              </a:ext>
            </a:extLst>
          </p:cNvPr>
          <p:cNvSpPr txBox="1"/>
          <p:nvPr/>
        </p:nvSpPr>
        <p:spPr>
          <a:xfrm>
            <a:off x="493294" y="2124602"/>
            <a:ext cx="83980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Principales </a:t>
            </a:r>
          </a:p>
          <a:p>
            <a:r>
              <a:rPr lang="fr-FR" sz="2400" b="1" dirty="0">
                <a:solidFill>
                  <a:schemeClr val="accent2"/>
                </a:solidFill>
              </a:rPr>
              <a:t>publications scientifiques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0B55D4-DC99-419B-9572-08E3779EC8CE}"/>
              </a:ext>
            </a:extLst>
          </p:cNvPr>
          <p:cNvSpPr txBox="1"/>
          <p:nvPr/>
        </p:nvSpPr>
        <p:spPr>
          <a:xfrm>
            <a:off x="4112462" y="968133"/>
            <a:ext cx="767313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b="1" i="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</a:rPr>
              <a:t>2022-</a:t>
            </a:r>
            <a:r>
              <a:rPr lang="fr-FR" b="0" i="0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Agbokanzo K. S., </a:t>
            </a:r>
            <a:r>
              <a:rPr lang="fr-FR" b="0" i="0" dirty="0" err="1">
                <a:effectLst/>
                <a:latin typeface="Source Sans Pro" panose="020B0503030403020204" pitchFamily="34" charset="0"/>
              </a:rPr>
              <a:t>Mutabazi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 E., Fayn M.G. (2022), Fabien </a:t>
            </a:r>
            <a:r>
              <a:rPr lang="fr-FR" b="0" i="0" dirty="0" err="1">
                <a:effectLst/>
                <a:latin typeface="Source Sans Pro" panose="020B0503030403020204" pitchFamily="34" charset="0"/>
              </a:rPr>
              <a:t>Eboussi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fr-FR" b="0" i="0" dirty="0" err="1">
                <a:effectLst/>
                <a:latin typeface="Source Sans Pro" panose="020B0503030403020204" pitchFamily="34" charset="0"/>
              </a:rPr>
              <a:t>Boulaga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, un décryptage africain de l’empowerment in </a:t>
            </a:r>
            <a:r>
              <a:rPr lang="fr-FR" b="0" i="0" dirty="0" err="1">
                <a:effectLst/>
                <a:latin typeface="Source Sans Pro" panose="020B0503030403020204" pitchFamily="34" charset="0"/>
              </a:rPr>
              <a:t>Livian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 Y-F. et Marc Bidan (Dir.) Les grands auteurs aux frontières du management – Quand les idées traversent les frontières,</a:t>
            </a:r>
            <a:br>
              <a:rPr lang="fr-FR" b="0" i="0" dirty="0">
                <a:effectLst/>
                <a:latin typeface="Source Sans Pro" panose="020B0503030403020204" pitchFamily="34" charset="0"/>
              </a:rPr>
            </a:br>
            <a:r>
              <a:rPr lang="fr-FR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fr-FR" b="1" i="0" dirty="0">
                <a:effectLst/>
                <a:latin typeface="Source Sans Pro" panose="020B0503030403020204" pitchFamily="34" charset="0"/>
              </a:rPr>
              <a:t>EMS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 (</a:t>
            </a:r>
            <a:r>
              <a:rPr lang="fr-FR" b="1" i="1" dirty="0">
                <a:effectLst/>
                <a:latin typeface="Source Sans Pro" panose="020B0503030403020204" pitchFamily="34" charset="0"/>
              </a:rPr>
              <a:t>Editions Management &amp; Société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), 253-270.</a:t>
            </a:r>
          </a:p>
          <a:p>
            <a:pPr fontAlgn="base"/>
            <a:endParaRPr lang="fr-FR" dirty="0">
              <a:solidFill>
                <a:srgbClr val="666666"/>
              </a:solidFill>
              <a:latin typeface="Source Sans Pro" panose="020B0503030403020204" pitchFamily="34" charset="0"/>
            </a:endParaRPr>
          </a:p>
          <a:p>
            <a:pPr fontAlgn="base"/>
            <a:r>
              <a:rPr lang="fr-FR" b="1" i="0" dirty="0">
                <a:solidFill>
                  <a:schemeClr val="accent2"/>
                </a:solidFill>
                <a:effectLst/>
                <a:latin typeface="inherit"/>
              </a:rPr>
              <a:t>2021</a:t>
            </a:r>
            <a:r>
              <a:rPr lang="fr-FR" b="1" i="0" dirty="0">
                <a:effectLst/>
                <a:latin typeface="inherit"/>
              </a:rPr>
              <a:t> 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– Fayn MG, Rivière A. et des Garets V. (2021), Collective empowerment of an online patient </a:t>
            </a:r>
            <a:r>
              <a:rPr lang="fr-FR" b="0" i="0" dirty="0" err="1">
                <a:effectLst/>
                <a:latin typeface="Source Sans Pro" panose="020B0503030403020204" pitchFamily="34" charset="0"/>
              </a:rPr>
              <a:t>community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: </a:t>
            </a:r>
            <a:r>
              <a:rPr lang="fr-FR" b="0" i="0" dirty="0" err="1">
                <a:effectLst/>
                <a:latin typeface="Source Sans Pro" panose="020B0503030403020204" pitchFamily="34" charset="0"/>
              </a:rPr>
              <a:t>Conceptualizing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 process </a:t>
            </a:r>
            <a:r>
              <a:rPr lang="fr-FR" b="0" i="0" dirty="0" err="1">
                <a:effectLst/>
                <a:latin typeface="Source Sans Pro" panose="020B0503030403020204" pitchFamily="34" charset="0"/>
              </a:rPr>
              <a:t>dynamics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fr-FR" b="0" i="0" dirty="0" err="1">
                <a:effectLst/>
                <a:latin typeface="Source Sans Pro" panose="020B0503030403020204" pitchFamily="34" charset="0"/>
              </a:rPr>
              <a:t>using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 a multi-</a:t>
            </a:r>
            <a:r>
              <a:rPr lang="fr-FR" b="0" i="0" dirty="0" err="1">
                <a:effectLst/>
                <a:latin typeface="Source Sans Pro" panose="020B0503030403020204" pitchFamily="34" charset="0"/>
              </a:rPr>
              <a:t>method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 qualitative </a:t>
            </a:r>
            <a:r>
              <a:rPr lang="fr-FR" b="0" i="0" dirty="0" err="1">
                <a:effectLst/>
                <a:latin typeface="Source Sans Pro" panose="020B0503030403020204" pitchFamily="34" charset="0"/>
              </a:rPr>
              <a:t>approach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,</a:t>
            </a:r>
            <a:br>
              <a:rPr lang="fr-FR" b="0" i="0" dirty="0">
                <a:effectLst/>
                <a:latin typeface="Source Sans Pro" panose="020B0503030403020204" pitchFamily="34" charset="0"/>
              </a:rPr>
            </a:br>
            <a:r>
              <a:rPr lang="fr-FR" b="0" i="0" dirty="0">
                <a:effectLst/>
                <a:latin typeface="Source Sans Pro" panose="020B0503030403020204" pitchFamily="34" charset="0"/>
              </a:rPr>
              <a:t> </a:t>
            </a:r>
            <a:r>
              <a:rPr lang="fr-FR" b="1" i="1" u="none" strike="noStrike" dirty="0"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BMC </a:t>
            </a:r>
            <a:r>
              <a:rPr lang="fr-FR" b="1" i="1" u="none" strike="noStrike" dirty="0" err="1"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</a:t>
            </a:r>
            <a:r>
              <a:rPr lang="fr-FR" b="1" i="1" u="none" strike="noStrike" dirty="0"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Services </a:t>
            </a:r>
            <a:r>
              <a:rPr lang="fr-FR" b="1" i="1" u="none" strike="noStrike" dirty="0" err="1"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, (HCERES B / FNEGE 3 / CNRS 3)</a:t>
            </a:r>
          </a:p>
          <a:p>
            <a:pPr algn="l" fontAlgn="base"/>
            <a:br>
              <a:rPr lang="fr-FR" b="1" i="0" dirty="0">
                <a:effectLst/>
                <a:latin typeface="inherit"/>
              </a:rPr>
            </a:br>
            <a:r>
              <a:rPr lang="fr-FR" b="1" i="0" dirty="0">
                <a:solidFill>
                  <a:schemeClr val="accent2"/>
                </a:solidFill>
                <a:effectLst/>
                <a:latin typeface="inherit"/>
              </a:rPr>
              <a:t>2019</a:t>
            </a:r>
            <a:r>
              <a:rPr lang="fr-FR" b="1" i="0" dirty="0">
                <a:effectLst/>
                <a:latin typeface="inherit"/>
              </a:rPr>
              <a:t> –  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Fayn M.G., des Garets V. et Rivière A. (2019), Vers une compréhension approfondie de l’empowerment du consommateur : clarification conceptuelle et enrichissement théorique</a:t>
            </a:r>
            <a:r>
              <a:rPr lang="fr-FR" b="0" i="1" dirty="0">
                <a:effectLst/>
                <a:latin typeface="inherit"/>
              </a:rPr>
              <a:t>,</a:t>
            </a:r>
            <a:br>
              <a:rPr lang="fr-FR" b="0" i="1" dirty="0">
                <a:effectLst/>
                <a:latin typeface="inherit"/>
              </a:rPr>
            </a:br>
            <a:r>
              <a:rPr lang="fr-FR" b="1" i="1" dirty="0">
                <a:effectLst/>
                <a:latin typeface="inherit"/>
              </a:rPr>
              <a:t>Revue Française de Gestion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, </a:t>
            </a:r>
            <a:r>
              <a:rPr lang="fr-FR" b="0" i="1" dirty="0">
                <a:effectLst/>
                <a:latin typeface="inherit"/>
              </a:rPr>
              <a:t>45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(278), p.121-145 (HCERES A / FNEGE 2 / CNRS 3).</a:t>
            </a:r>
          </a:p>
          <a:p>
            <a:pPr algn="l" fontAlgn="base"/>
            <a:br>
              <a:rPr lang="fr-FR" b="1" i="0" dirty="0">
                <a:effectLst/>
                <a:latin typeface="inherit"/>
              </a:rPr>
            </a:br>
            <a:r>
              <a:rPr lang="fr-FR" b="1" i="0" dirty="0">
                <a:solidFill>
                  <a:schemeClr val="accent2"/>
                </a:solidFill>
                <a:effectLst/>
                <a:latin typeface="inherit"/>
              </a:rPr>
              <a:t>2017</a:t>
            </a:r>
            <a:r>
              <a:rPr lang="fr-FR" b="1" i="0" dirty="0">
                <a:effectLst/>
                <a:latin typeface="inherit"/>
              </a:rPr>
              <a:t> – 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 Fayn M.G, des Garets V. et Rivière A. (2017), Mieux comprendre le processus d’empowerment du patient, </a:t>
            </a:r>
            <a:br>
              <a:rPr lang="fr-FR" b="0" i="0" dirty="0">
                <a:effectLst/>
                <a:latin typeface="Source Sans Pro" panose="020B0503030403020204" pitchFamily="34" charset="0"/>
              </a:rPr>
            </a:br>
            <a:r>
              <a:rPr lang="fr-FR" b="1" i="1" dirty="0">
                <a:effectLst/>
                <a:latin typeface="inherit"/>
              </a:rPr>
              <a:t>Revue Recherches en Sciences de Gestion – Management Sciences, </a:t>
            </a:r>
            <a:r>
              <a:rPr lang="fr-FR" b="0" i="0" dirty="0">
                <a:effectLst/>
                <a:latin typeface="Source Sans Pro" panose="020B0503030403020204" pitchFamily="34" charset="0"/>
              </a:rPr>
              <a:t>N°119, p.55-73, (HCERES B / FNEGE 3 / CNRS 4).</a:t>
            </a:r>
          </a:p>
        </p:txBody>
      </p:sp>
    </p:spTree>
    <p:extLst>
      <p:ext uri="{BB962C8B-B14F-4D97-AF65-F5344CB8AC3E}">
        <p14:creationId xmlns:p14="http://schemas.microsoft.com/office/powerpoint/2010/main" val="3568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9B503991-B91F-01FE-3EF9-428DDCF0E2E2}"/>
              </a:ext>
            </a:extLst>
          </p:cNvPr>
          <p:cNvSpPr/>
          <p:nvPr/>
        </p:nvSpPr>
        <p:spPr>
          <a:xfrm>
            <a:off x="6310197" y="1364526"/>
            <a:ext cx="5612524" cy="3741087"/>
          </a:xfrm>
          <a:prstGeom prst="ellipse">
            <a:avLst/>
          </a:prstGeom>
          <a:solidFill>
            <a:schemeClr val="accent2">
              <a:lumMod val="7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2400" b="1" i="1" dirty="0">
                <a:solidFill>
                  <a:schemeClr val="tx1"/>
                </a:solidFill>
              </a:rPr>
              <a:t>Empowerment</a:t>
            </a:r>
            <a:r>
              <a:rPr lang="fr-FR" sz="2400" b="1" dirty="0">
                <a:solidFill>
                  <a:schemeClr val="tx1"/>
                </a:solidFill>
              </a:rPr>
              <a:t> libérateur </a:t>
            </a:r>
          </a:p>
          <a:p>
            <a:pPr lvl="0"/>
            <a:r>
              <a:rPr lang="fr-FR" sz="2400" b="1" dirty="0">
                <a:solidFill>
                  <a:schemeClr val="tx1"/>
                </a:solidFill>
              </a:rPr>
              <a:t>des opprimés</a:t>
            </a:r>
          </a:p>
          <a:p>
            <a:pPr lvl="0"/>
            <a:endParaRPr lang="fr-FR" b="1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Sciences de l’éducation (Freire, 1970)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Sciences politiques (Solomon, 1987)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 Géographie-sciences du </a:t>
            </a:r>
            <a:r>
              <a:rPr lang="fr-FR" spc="-40" dirty="0">
                <a:solidFill>
                  <a:schemeClr val="tx1"/>
                </a:solidFill>
              </a:rPr>
              <a:t>développement </a:t>
            </a: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spc="-100" dirty="0">
                <a:solidFill>
                  <a:schemeClr val="tx1"/>
                </a:solidFill>
              </a:rPr>
              <a:t>Calvès, 2009)</a:t>
            </a:r>
            <a:endParaRPr lang="fr-FR" dirty="0"/>
          </a:p>
          <a:p>
            <a:pPr lvl="0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B2BE7-F147-B75F-1588-3BC100906BAE}"/>
              </a:ext>
            </a:extLst>
          </p:cNvPr>
          <p:cNvSpPr/>
          <p:nvPr/>
        </p:nvSpPr>
        <p:spPr>
          <a:xfrm>
            <a:off x="7341061" y="5995695"/>
            <a:ext cx="4331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/>
              <a:t>POUVOIR CONQUIS BOTTOM 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8602E-40BA-5C93-5EC2-AB71959B1F5F}"/>
              </a:ext>
            </a:extLst>
          </p:cNvPr>
          <p:cNvSpPr/>
          <p:nvPr/>
        </p:nvSpPr>
        <p:spPr>
          <a:xfrm>
            <a:off x="920273" y="1363286"/>
            <a:ext cx="4355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/>
              <a:t>POUVOIR TRANSMIS TOP DOWN</a:t>
            </a:r>
            <a:endParaRPr lang="fr-FR" sz="2400" dirty="0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FAADC12B-2CA7-1E82-236D-3F159DD81AB8}"/>
              </a:ext>
            </a:extLst>
          </p:cNvPr>
          <p:cNvSpPr/>
          <p:nvPr/>
        </p:nvSpPr>
        <p:spPr>
          <a:xfrm>
            <a:off x="9116459" y="5145271"/>
            <a:ext cx="484632" cy="720270"/>
          </a:xfrm>
          <a:prstGeom prst="upArrow">
            <a:avLst/>
          </a:prstGeom>
          <a:solidFill>
            <a:schemeClr val="accent2">
              <a:lumMod val="75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 : haut 7">
            <a:extLst>
              <a:ext uri="{FF2B5EF4-FFF2-40B4-BE49-F238E27FC236}">
                <a16:creationId xmlns:a16="http://schemas.microsoft.com/office/drawing/2014/main" id="{7713F6B1-D506-E133-1F9A-3EAB1ADF2934}"/>
              </a:ext>
            </a:extLst>
          </p:cNvPr>
          <p:cNvSpPr/>
          <p:nvPr/>
        </p:nvSpPr>
        <p:spPr>
          <a:xfrm rot="10800000">
            <a:off x="2763956" y="1857180"/>
            <a:ext cx="484632" cy="699585"/>
          </a:xfrm>
          <a:prstGeom prst="upArrow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F8CB2E-8B31-1898-00D6-80DA0D9AB894}"/>
              </a:ext>
            </a:extLst>
          </p:cNvPr>
          <p:cNvSpPr/>
          <p:nvPr/>
        </p:nvSpPr>
        <p:spPr>
          <a:xfrm>
            <a:off x="269279" y="2642829"/>
            <a:ext cx="5473986" cy="2851885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400" b="1" i="1" dirty="0">
                <a:solidFill>
                  <a:schemeClr val="tx1"/>
                </a:solidFill>
              </a:rPr>
              <a:t>Empowerment</a:t>
            </a:r>
            <a:r>
              <a:rPr lang="fr-FR" sz="2400" b="1" dirty="0">
                <a:solidFill>
                  <a:schemeClr val="tx1"/>
                </a:solidFill>
              </a:rPr>
              <a:t> circonscrit</a:t>
            </a:r>
          </a:p>
          <a:p>
            <a:pPr lvl="0" algn="ctr"/>
            <a:r>
              <a:rPr lang="fr-FR" sz="2400" b="1" dirty="0">
                <a:solidFill>
                  <a:schemeClr val="tx1"/>
                </a:solidFill>
              </a:rPr>
              <a:t>à une délégation de tâches</a:t>
            </a:r>
          </a:p>
          <a:p>
            <a:pPr lvl="0"/>
            <a:endParaRPr lang="fr-FR" b="1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Ressources humaines (Bowen, 1995)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Marketing (</a:t>
            </a:r>
            <a:r>
              <a:rPr lang="fr-FR" spc="-50" dirty="0">
                <a:solidFill>
                  <a:schemeClr val="tx1"/>
                </a:solidFill>
              </a:rPr>
              <a:t>Wright et al</a:t>
            </a:r>
            <a:r>
              <a:rPr lang="fr-FR" dirty="0">
                <a:solidFill>
                  <a:schemeClr val="tx1"/>
                </a:solidFill>
              </a:rPr>
              <a:t>., 2006 ; Canel-Depitre, 2012 )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Santé (Rogers et al., 1997)</a:t>
            </a:r>
            <a:endParaRPr lang="fr-FR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900898A4-39DF-7691-965F-42D305AA6ED2}"/>
              </a:ext>
            </a:extLst>
          </p:cNvPr>
          <p:cNvSpPr txBox="1">
            <a:spLocks/>
          </p:cNvSpPr>
          <p:nvPr/>
        </p:nvSpPr>
        <p:spPr>
          <a:xfrm>
            <a:off x="10980" y="631472"/>
            <a:ext cx="12170037" cy="7318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i="1" dirty="0">
                <a:solidFill>
                  <a:schemeClr val="accent2"/>
                </a:solidFill>
                <a:latin typeface="+mn-lt"/>
              </a:rPr>
              <a:t>Empowerment</a:t>
            </a:r>
            <a:r>
              <a:rPr lang="fr-FR" sz="2800" b="1" dirty="0">
                <a:solidFill>
                  <a:schemeClr val="accent2"/>
                </a:solidFill>
                <a:latin typeface="+mn-lt"/>
              </a:rPr>
              <a:t> : deux visions prédominent</a:t>
            </a:r>
          </a:p>
        </p:txBody>
      </p:sp>
    </p:spTree>
    <p:extLst>
      <p:ext uri="{BB962C8B-B14F-4D97-AF65-F5344CB8AC3E}">
        <p14:creationId xmlns:p14="http://schemas.microsoft.com/office/powerpoint/2010/main" val="54683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33F22F8-A1D2-1D1F-6766-F09477082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125523"/>
              </p:ext>
            </p:extLst>
          </p:nvPr>
        </p:nvGraphicFramePr>
        <p:xfrm>
          <a:off x="3927372" y="-510384"/>
          <a:ext cx="7520211" cy="736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9391BFA5-C73C-28F7-5E07-5D2074A5DABE}"/>
              </a:ext>
            </a:extLst>
          </p:cNvPr>
          <p:cNvSpPr txBox="1"/>
          <p:nvPr/>
        </p:nvSpPr>
        <p:spPr>
          <a:xfrm>
            <a:off x="1043711" y="2463748"/>
            <a:ext cx="2051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Refus de subir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A922DF-1BDE-5B36-EA92-D5733DADB8A7}"/>
              </a:ext>
            </a:extLst>
          </p:cNvPr>
          <p:cNvSpPr txBox="1"/>
          <p:nvPr/>
        </p:nvSpPr>
        <p:spPr>
          <a:xfrm>
            <a:off x="1043711" y="902578"/>
            <a:ext cx="1654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BOTTOM UP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82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49E23AB-A943-2A9F-3E6B-F884CDBEA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080169"/>
              </p:ext>
            </p:extLst>
          </p:nvPr>
        </p:nvGraphicFramePr>
        <p:xfrm>
          <a:off x="1592318" y="-599089"/>
          <a:ext cx="13461124" cy="649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24B57E8-A6CE-E5E9-4C27-3AEA101BA7C2}"/>
              </a:ext>
            </a:extLst>
          </p:cNvPr>
          <p:cNvSpPr/>
          <p:nvPr/>
        </p:nvSpPr>
        <p:spPr>
          <a:xfrm>
            <a:off x="638568" y="1530916"/>
            <a:ext cx="4729525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Caractéristiques personnelles qui favorisent le passage de l’</a:t>
            </a:r>
            <a:r>
              <a:rPr lang="fr-FR" sz="2800" b="1" i="1" dirty="0"/>
              <a:t>empowerment</a:t>
            </a:r>
            <a:r>
              <a:rPr lang="fr-FR" sz="2800" b="1" dirty="0"/>
              <a:t> individuel à collectif </a:t>
            </a:r>
          </a:p>
          <a:p>
            <a:endParaRPr lang="fr-FR" sz="2800" b="1" dirty="0"/>
          </a:p>
          <a:p>
            <a:pPr lvl="0" algn="just"/>
            <a:r>
              <a:rPr lang="fr-FR" sz="2800" dirty="0"/>
              <a:t>L’articulation est facilitée </a:t>
            </a:r>
            <a:r>
              <a:rPr lang="fr-FR" sz="2800" b="1" spc="-40" dirty="0"/>
              <a:t>par les dispositions altruistes des personnes et leur sens de la communauté</a:t>
            </a:r>
            <a:r>
              <a:rPr lang="fr-FR" sz="2800" spc="-40" dirty="0"/>
              <a:t>.</a:t>
            </a:r>
            <a:endParaRPr lang="fr-FR" sz="2800" b="1" spc="-40" dirty="0"/>
          </a:p>
          <a:p>
            <a:pPr lvl="0"/>
            <a:endParaRPr lang="fr-FR" sz="900" dirty="0"/>
          </a:p>
          <a:p>
            <a:endParaRPr lang="fr-FR" sz="2800" b="1" dirty="0">
              <a:solidFill>
                <a:srgbClr val="57908F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61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0D2C2454-C184-65E4-1010-B4625D507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7142910"/>
              </p:ext>
            </p:extLst>
          </p:nvPr>
        </p:nvGraphicFramePr>
        <p:xfrm>
          <a:off x="2054301" y="515950"/>
          <a:ext cx="10044771" cy="5826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64AE31B3-6660-42D5-2CB5-029F10CC42CF}"/>
              </a:ext>
            </a:extLst>
          </p:cNvPr>
          <p:cNvSpPr/>
          <p:nvPr/>
        </p:nvSpPr>
        <p:spPr>
          <a:xfrm>
            <a:off x="1723638" y="7469601"/>
            <a:ext cx="1888273" cy="1672683"/>
          </a:xfrm>
          <a:prstGeom prst="ellipse">
            <a:avLst/>
          </a:prstGeom>
          <a:gradFill>
            <a:gsLst>
              <a:gs pos="65000">
                <a:srgbClr val="7030A0"/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IDENTITE SOCIALE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9BA499-342A-349B-0F50-5F27BFCCA1FB}"/>
              </a:ext>
            </a:extLst>
          </p:cNvPr>
          <p:cNvSpPr txBox="1"/>
          <p:nvPr/>
        </p:nvSpPr>
        <p:spPr>
          <a:xfrm>
            <a:off x="574134" y="3040617"/>
            <a:ext cx="2093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aptitudes sociales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2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8F0456B-2FDB-8091-35EC-D136F40C9D9E}"/>
              </a:ext>
            </a:extLst>
          </p:cNvPr>
          <p:cNvSpPr txBox="1"/>
          <p:nvPr/>
        </p:nvSpPr>
        <p:spPr>
          <a:xfrm>
            <a:off x="0" y="4807310"/>
            <a:ext cx="6713035" cy="205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cohésion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lien émotionnel tissé par histoires et expériences partagées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solidarité -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assistance réciproque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sentiment de reconnaissance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influence mutuelle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optimisme dans l’avenir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9E64E9D-7937-9895-FF3D-84017643B983}"/>
              </a:ext>
            </a:extLst>
          </p:cNvPr>
          <p:cNvSpPr txBox="1"/>
          <p:nvPr/>
        </p:nvSpPr>
        <p:spPr>
          <a:xfrm>
            <a:off x="2687444" y="501805"/>
            <a:ext cx="258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516B2E-F624-7EE0-ABD3-34B660F83F26}"/>
              </a:ext>
            </a:extLst>
          </p:cNvPr>
          <p:cNvSpPr txBox="1"/>
          <p:nvPr/>
        </p:nvSpPr>
        <p:spPr>
          <a:xfrm>
            <a:off x="6219902" y="3178722"/>
            <a:ext cx="6423102" cy="244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conception de connaissances et de compétences collectives </a:t>
            </a:r>
          </a:p>
          <a:p>
            <a:pPr marL="34290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connectivité entre les membres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reconnaissance des buts et des objectifs communs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satisfaction des besoins par l’engagement de tous,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mobilisation des ressources pour une action collective</a:t>
            </a: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création de solutions pour palier les dysfonctionnements</a:t>
            </a:r>
          </a:p>
          <a:p>
            <a:pPr marL="34290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activisme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fr-FR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combativité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Times New Roman" panose="02020603050405020304" pitchFamily="18" charset="0"/>
              <a:buChar char="-"/>
            </a:pPr>
            <a:endPara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AC4962E-9EE8-1862-01C8-0C9B3A300652}"/>
              </a:ext>
            </a:extLst>
          </p:cNvPr>
          <p:cNvSpPr txBox="1"/>
          <p:nvPr/>
        </p:nvSpPr>
        <p:spPr>
          <a:xfrm>
            <a:off x="6069982" y="190015"/>
            <a:ext cx="61220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algn="just">
              <a:buFont typeface="Times New Roman" panose="02020603050405020304" pitchFamily="18" charset="0"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analyse critique </a:t>
            </a:r>
            <a:r>
              <a:rPr lang="fr-FR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forces qui façonnent l’environnement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algn="just">
              <a:buFont typeface="Times New Roman" panose="02020603050405020304" pitchFamily="18" charset="0"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plaidoyer</a:t>
            </a:r>
          </a:p>
          <a:p>
            <a:pPr marL="342900" algn="just">
              <a:buFont typeface="Times New Roman" panose="02020603050405020304" pitchFamily="18" charset="0"/>
              <a:buChar char="-"/>
            </a:pP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campagnes d’information et de sensibilisation</a:t>
            </a:r>
          </a:p>
          <a:p>
            <a:pPr marL="342900" algn="just">
              <a:buFont typeface="Times New Roman" panose="02020603050405020304" pitchFamily="18" charset="0"/>
              <a:buChar char="-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artenariat avec d’autres acteurs engagés</a:t>
            </a:r>
          </a:p>
          <a:p>
            <a:pPr marL="342900" algn="just">
              <a:buFont typeface="Times New Roman" panose="02020603050405020304" pitchFamily="18" charset="0"/>
              <a:buChar char="-"/>
            </a:pPr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capacité à faire reconnaître les différences, </a:t>
            </a:r>
          </a:p>
          <a:p>
            <a:pPr marL="342900" algn="just">
              <a:buFont typeface="Times New Roman" panose="02020603050405020304" pitchFamily="18" charset="0"/>
              <a:buChar char="-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capacité </a:t>
            </a:r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négocier des droits </a:t>
            </a:r>
          </a:p>
          <a:p>
            <a:pPr marL="342900" algn="just">
              <a:buFont typeface="Times New Roman" panose="02020603050405020304" pitchFamily="18" charset="0"/>
              <a:buChar char="-"/>
            </a:pP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nfluence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socio-</a:t>
            </a:r>
            <a:r>
              <a:rPr lang="fr-FR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politique </a:t>
            </a:r>
          </a:p>
          <a:p>
            <a:pPr marL="342900" algn="just">
              <a:buFont typeface="Times New Roman" panose="02020603050405020304" pitchFamily="18" charset="0"/>
              <a:buChar char="-"/>
            </a:pPr>
            <a:r>
              <a:rPr lang="fr-FR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positionnement du groupe en tant que force de changement</a:t>
            </a:r>
          </a:p>
          <a:p>
            <a:pPr marL="342900" algn="just">
              <a:buFont typeface="Times New Roman" panose="02020603050405020304" pitchFamily="18" charset="0"/>
              <a:buChar char="-"/>
            </a:pPr>
            <a:r>
              <a:rPr lang="fr-FR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sentiment d’efficacité politique et de pouvoir social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34337E8E-7604-ACC5-0E58-1B512CFAF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9055275"/>
              </p:ext>
            </p:extLst>
          </p:nvPr>
        </p:nvGraphicFramePr>
        <p:xfrm>
          <a:off x="400204" y="-1583474"/>
          <a:ext cx="5819698" cy="815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67B8AC6C-E045-FCA0-6EB6-485A9B79C235}"/>
              </a:ext>
            </a:extLst>
          </p:cNvPr>
          <p:cNvSpPr txBox="1"/>
          <p:nvPr/>
        </p:nvSpPr>
        <p:spPr>
          <a:xfrm>
            <a:off x="591015" y="135124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Force collective</a:t>
            </a:r>
          </a:p>
        </p:txBody>
      </p:sp>
    </p:spTree>
    <p:extLst>
      <p:ext uri="{BB962C8B-B14F-4D97-AF65-F5344CB8AC3E}">
        <p14:creationId xmlns:p14="http://schemas.microsoft.com/office/powerpoint/2010/main" val="17010067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851</Words>
  <Application>Microsoft Office PowerPoint</Application>
  <PresentationFormat>Grand écran</PresentationFormat>
  <Paragraphs>153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Sitka Text</vt:lpstr>
      <vt:lpstr>Source Sans Pro</vt:lpstr>
      <vt:lpstr>Times New Roman</vt:lpstr>
      <vt:lpstr>Thème Office</vt:lpstr>
      <vt:lpstr>Présentation PowerPoint</vt:lpstr>
      <vt:lpstr>Présentation PowerPoint</vt:lpstr>
      <vt:lpstr>Marie-Georges Fayn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MARIE-GEORGES FAYN</dc:creator>
  <cp:lastModifiedBy>MARIE-GEORGES FAYN</cp:lastModifiedBy>
  <cp:revision>18</cp:revision>
  <dcterms:created xsi:type="dcterms:W3CDTF">2022-11-23T14:03:53Z</dcterms:created>
  <dcterms:modified xsi:type="dcterms:W3CDTF">2022-12-18T08:50:31Z</dcterms:modified>
</cp:coreProperties>
</file>